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6" r:id="rId3"/>
    <p:sldId id="264" r:id="rId4"/>
    <p:sldId id="269" r:id="rId5"/>
    <p:sldId id="292" r:id="rId6"/>
    <p:sldId id="270" r:id="rId7"/>
    <p:sldId id="263" r:id="rId8"/>
    <p:sldId id="259" r:id="rId9"/>
    <p:sldId id="271" r:id="rId10"/>
    <p:sldId id="272" r:id="rId11"/>
    <p:sldId id="267" r:id="rId12"/>
    <p:sldId id="260" r:id="rId13"/>
    <p:sldId id="279" r:id="rId14"/>
    <p:sldId id="280" r:id="rId15"/>
    <p:sldId id="288" r:id="rId16"/>
    <p:sldId id="262" r:id="rId17"/>
    <p:sldId id="282" r:id="rId18"/>
    <p:sldId id="284" r:id="rId19"/>
    <p:sldId id="286" r:id="rId20"/>
    <p:sldId id="273" r:id="rId21"/>
    <p:sldId id="277" r:id="rId22"/>
    <p:sldId id="274" r:id="rId23"/>
    <p:sldId id="276" r:id="rId24"/>
    <p:sldId id="275" r:id="rId25"/>
    <p:sldId id="289" r:id="rId26"/>
    <p:sldId id="300" r:id="rId27"/>
    <p:sldId id="297" r:id="rId28"/>
    <p:sldId id="294" r:id="rId29"/>
    <p:sldId id="266" r:id="rId30"/>
    <p:sldId id="293" r:id="rId31"/>
    <p:sldId id="290" r:id="rId32"/>
    <p:sldId id="291" r:id="rId33"/>
    <p:sldId id="295" r:id="rId34"/>
    <p:sldId id="265" r:id="rId35"/>
    <p:sldId id="298" r:id="rId36"/>
    <p:sldId id="299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349"/>
    <a:srgbClr val="E6CA29"/>
    <a:srgbClr val="FFC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5"/>
    <p:restoredTop sz="95588"/>
  </p:normalViewPr>
  <p:slideViewPr>
    <p:cSldViewPr snapToGrid="0" snapToObjects="1">
      <p:cViewPr varScale="1">
        <p:scale>
          <a:sx n="82" d="100"/>
          <a:sy n="82" d="100"/>
        </p:scale>
        <p:origin x="10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cmiquel\Desktop\UdL_Doctorat\Projectes%20Recerca\Pla%20Convive&#768;ncia\Dades\Respostes%20Delph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cmiquel\Desktop\UdL_Doctorat\Projectes%20Recerca\Pla%20Convive&#768;ncia\Dades\Respostes%20Delph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cmiquel\Desktop\UdL_Doctorat\Projectes%20Recerca\Pla%20Convive&#768;ncia\Dades\Respostes%20Delph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cmiquel\Desktop\UdL_Doctorat\Projectes%20Recerca\Pla%20Convive&#768;ncia\Dades\Respostes%20Delph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cmiquel\Desktop\UdL_Doctorat\Projectes%20Recerca\Pla%20Convive&#768;ncia\Dades\Respostes%20Delph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cmiquel\Desktop\UdL_Doctorat\Projectes%20Recerca\Pla%20Convive&#768;ncia\Dades\Respostes%20Delph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cmiquel\Desktop\UdL_Doctorat\Projectes%20Recerca\Pla%20Convive&#768;ncia\Dades\Respostes%20Delph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722342733188719E-2"/>
          <c:y val="0.16203703703703703"/>
          <c:w val="0.95227765726681124"/>
          <c:h val="0.74915135608048999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chemeClr val="accent4"/>
            </a:solidFill>
            <a:effectLst>
              <a:glow>
                <a:schemeClr val="accent1">
                  <a:alpha val="66000"/>
                </a:schemeClr>
              </a:glo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2CFF-DA46-9489-C4D533AAE45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2CFF-DA46-9489-C4D533AAE45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2CFF-DA46-9489-C4D533AAE45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2CFF-DA46-9489-C4D533AAE45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2CFF-DA46-9489-C4D533AAE45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2CFF-DA46-9489-C4D533AAE45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2CFF-DA46-9489-C4D533AAE45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2CFF-DA46-9489-C4D533AAE45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2CFF-DA46-9489-C4D533AAE45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2CFF-DA46-9489-C4D533AAE451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glow>
                  <a:schemeClr val="accent1">
                    <a:alpha val="66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5-2CFF-DA46-9489-C4D533AAE451}"/>
              </c:ext>
            </c:extLst>
          </c:dPt>
          <c:cat>
            <c:numRef>
              <c:f>'1'!$G$14:$G$24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'1'!$H$14:$H$24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10</c:v>
                </c:pt>
                <c:pt idx="7">
                  <c:v>13</c:v>
                </c:pt>
                <c:pt idx="8">
                  <c:v>7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89-9E4F-B9DA-73380904E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100"/>
        <c:axId val="755299904"/>
        <c:axId val="693547392"/>
      </c:barChart>
      <c:catAx>
        <c:axId val="75529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693547392"/>
        <c:crosses val="autoZero"/>
        <c:auto val="1"/>
        <c:lblAlgn val="ctr"/>
        <c:lblOffset val="100"/>
        <c:noMultiLvlLbl val="0"/>
      </c:catAx>
      <c:valAx>
        <c:axId val="6935473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5529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5E-A448-80AD-75342A0908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D5E-A448-80AD-75342A0908F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D5E-A448-80AD-75342A0908F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5E-A448-80AD-75342A0908FE}"/>
              </c:ext>
            </c:extLst>
          </c:dPt>
          <c:cat>
            <c:strRef>
              <c:f>'11'!$F$7:$F$11</c:f>
              <c:strCache>
                <c:ptCount val="5"/>
                <c:pt idx="0">
                  <c:v>Ha empitjorat molt</c:v>
                </c:pt>
                <c:pt idx="1">
                  <c:v>Ha empitjorat</c:v>
                </c:pt>
                <c:pt idx="2">
                  <c:v>Ni ha millorat ni ha empitjorat</c:v>
                </c:pt>
                <c:pt idx="3">
                  <c:v>Ha millorat una mica</c:v>
                </c:pt>
                <c:pt idx="4">
                  <c:v>Ha millorat molt</c:v>
                </c:pt>
              </c:strCache>
            </c:strRef>
          </c:cat>
          <c:val>
            <c:numRef>
              <c:f>'11'!$G$7:$G$11</c:f>
              <c:numCache>
                <c:formatCode>General</c:formatCode>
                <c:ptCount val="5"/>
                <c:pt idx="0">
                  <c:v>0</c:v>
                </c:pt>
                <c:pt idx="1">
                  <c:v>10</c:v>
                </c:pt>
                <c:pt idx="2">
                  <c:v>18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22-EF48-8302-FD9F86525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overlap val="-27"/>
        <c:axId val="188263920"/>
        <c:axId val="164895040"/>
      </c:barChart>
      <c:catAx>
        <c:axId val="18826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164895040"/>
        <c:crosses val="autoZero"/>
        <c:auto val="1"/>
        <c:lblAlgn val="ctr"/>
        <c:lblOffset val="100"/>
        <c:noMultiLvlLbl val="0"/>
      </c:catAx>
      <c:valAx>
        <c:axId val="1648950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826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b="1"/>
              <a:t>Violència de gènere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'9.4'!$E$6:$E$9</c:f>
              <c:strCache>
                <c:ptCount val="4"/>
                <c:pt idx="0">
                  <c:v>Mai</c:v>
                </c:pt>
                <c:pt idx="1">
                  <c:v>Molt poques vegades</c:v>
                </c:pt>
                <c:pt idx="2">
                  <c:v>De forma sovint</c:v>
                </c:pt>
                <c:pt idx="3">
                  <c:v>Continuament</c:v>
                </c:pt>
              </c:strCache>
            </c:strRef>
          </c:cat>
          <c:val>
            <c:numRef>
              <c:f>'9.4'!$F$6:$F$9</c:f>
              <c:numCache>
                <c:formatCode>General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6D-FE4D-BDB6-24795A47C4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6"/>
        <c:overlap val="-27"/>
        <c:axId val="212271920"/>
        <c:axId val="212273552"/>
      </c:barChart>
      <c:catAx>
        <c:axId val="21227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2273552"/>
        <c:crosses val="autoZero"/>
        <c:auto val="1"/>
        <c:lblAlgn val="ctr"/>
        <c:lblOffset val="100"/>
        <c:noMultiLvlLbl val="0"/>
      </c:catAx>
      <c:valAx>
        <c:axId val="212273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27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b="1"/>
              <a:t>Situacions</a:t>
            </a:r>
            <a:r>
              <a:rPr lang="es-ES_tradnl" b="1" baseline="0"/>
              <a:t> de discriminació</a:t>
            </a:r>
            <a:endParaRPr lang="es-ES_tradnl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'9.5'!$E$5:$E$8</c:f>
              <c:strCache>
                <c:ptCount val="4"/>
                <c:pt idx="0">
                  <c:v>Mai</c:v>
                </c:pt>
                <c:pt idx="1">
                  <c:v>Molt poques vegades</c:v>
                </c:pt>
                <c:pt idx="2">
                  <c:v>De forma sovint</c:v>
                </c:pt>
                <c:pt idx="3">
                  <c:v>Continuament</c:v>
                </c:pt>
              </c:strCache>
            </c:strRef>
          </c:cat>
          <c:val>
            <c:numRef>
              <c:f>'9.5'!$F$5:$F$8</c:f>
              <c:numCache>
                <c:formatCode>General</c:formatCode>
                <c:ptCount val="4"/>
                <c:pt idx="0">
                  <c:v>0</c:v>
                </c:pt>
                <c:pt idx="1">
                  <c:v>16</c:v>
                </c:pt>
                <c:pt idx="2">
                  <c:v>14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78-5E4C-8D49-39C84E72D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6"/>
        <c:overlap val="-27"/>
        <c:axId val="251793088"/>
        <c:axId val="191066528"/>
      </c:barChart>
      <c:catAx>
        <c:axId val="25179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191066528"/>
        <c:crosses val="autoZero"/>
        <c:auto val="1"/>
        <c:lblAlgn val="ctr"/>
        <c:lblOffset val="100"/>
        <c:noMultiLvlLbl val="0"/>
      </c:catAx>
      <c:valAx>
        <c:axId val="1910665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179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'3'!$D$4:$D$14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'3'!$E$4:$E$14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3</c:v>
                </c:pt>
                <c:pt idx="6">
                  <c:v>5</c:v>
                </c:pt>
                <c:pt idx="7">
                  <c:v>13</c:v>
                </c:pt>
                <c:pt idx="8">
                  <c:v>7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D-DC4B-AE93-866646FFA0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-100"/>
        <c:axId val="694750336"/>
        <c:axId val="764883584"/>
      </c:barChart>
      <c:catAx>
        <c:axId val="69475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764883584"/>
        <c:crosses val="autoZero"/>
        <c:auto val="1"/>
        <c:lblAlgn val="ctr"/>
        <c:lblOffset val="100"/>
        <c:noMultiLvlLbl val="0"/>
      </c:catAx>
      <c:valAx>
        <c:axId val="764883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4750336"/>
        <c:crosses val="autoZero"/>
        <c:crossBetween val="between"/>
      </c:valAx>
      <c:spPr>
        <a:noFill/>
        <a:ln w="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'5.4'!$F$7:$F$11</c:f>
              <c:strCache>
                <c:ptCount val="5"/>
                <c:pt idx="0">
                  <c:v>Molt en desacord</c:v>
                </c:pt>
                <c:pt idx="1">
                  <c:v>En desacord</c:v>
                </c:pt>
                <c:pt idx="2">
                  <c:v>Ni d'acord ni en desacord</c:v>
                </c:pt>
                <c:pt idx="3">
                  <c:v>D'acord</c:v>
                </c:pt>
                <c:pt idx="4">
                  <c:v>Molt d'acord</c:v>
                </c:pt>
              </c:strCache>
            </c:strRef>
          </c:cat>
          <c:val>
            <c:numRef>
              <c:f>'5.4'!$G$7:$G$11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8</c:v>
                </c:pt>
                <c:pt idx="3">
                  <c:v>17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0-6D4D-A6FC-51CD77B28B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overlap val="-27"/>
        <c:axId val="235159616"/>
        <c:axId val="235283744"/>
      </c:barChart>
      <c:catAx>
        <c:axId val="23515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35283744"/>
        <c:crosses val="autoZero"/>
        <c:auto val="1"/>
        <c:lblAlgn val="ctr"/>
        <c:lblOffset val="100"/>
        <c:noMultiLvlLbl val="0"/>
      </c:catAx>
      <c:valAx>
        <c:axId val="235283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515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'7'!$E$7:$E$17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'7'!$F$7:$F$17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8</c:v>
                </c:pt>
                <c:pt idx="5">
                  <c:v>10</c:v>
                </c:pt>
                <c:pt idx="6">
                  <c:v>5</c:v>
                </c:pt>
                <c:pt idx="7">
                  <c:v>5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22-5645-9766-B665B0D91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85017648"/>
        <c:axId val="215561168"/>
      </c:barChart>
      <c:catAx>
        <c:axId val="18501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5561168"/>
        <c:crosses val="autoZero"/>
        <c:auto val="1"/>
        <c:lblAlgn val="ctr"/>
        <c:lblOffset val="100"/>
        <c:noMultiLvlLbl val="0"/>
      </c:catAx>
      <c:valAx>
        <c:axId val="215561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01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3">
  <a:schemeClr val="accent1"/>
  <a:schemeClr val="accent1"/>
  <a:schemeClr val="accent1"/>
  <a:schemeClr val="accent1"/>
  <a:schemeClr val="accent1"/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D82788-F20C-4D81-A28A-C03673373AE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914D27-FD29-4129-955F-65ABA9B9F1DE}">
      <dgm:prSet/>
      <dgm:spPr/>
      <dgm:t>
        <a:bodyPr/>
        <a:lstStyle/>
        <a:p>
          <a:r>
            <a:rPr lang="ca-ES" dirty="0"/>
            <a:t>1. Introducció</a:t>
          </a:r>
        </a:p>
      </dgm:t>
    </dgm:pt>
    <dgm:pt modelId="{3743E219-8B54-4E9C-9ED5-E288C695546F}" type="parTrans" cxnId="{ECD2EE99-DA3C-411F-B21A-0B63F5EFFF4E}">
      <dgm:prSet/>
      <dgm:spPr/>
      <dgm:t>
        <a:bodyPr/>
        <a:lstStyle/>
        <a:p>
          <a:endParaRPr lang="en-US"/>
        </a:p>
      </dgm:t>
    </dgm:pt>
    <dgm:pt modelId="{C5B6B70B-80A8-4EC7-8A07-A13EE6887297}" type="sibTrans" cxnId="{ECD2EE99-DA3C-411F-B21A-0B63F5EFFF4E}">
      <dgm:prSet/>
      <dgm:spPr/>
      <dgm:t>
        <a:bodyPr/>
        <a:lstStyle/>
        <a:p>
          <a:endParaRPr lang="en-US"/>
        </a:p>
      </dgm:t>
    </dgm:pt>
    <dgm:pt modelId="{20F56BE7-DE95-4E9F-B971-F9EABC1756A6}">
      <dgm:prSet/>
      <dgm:spPr/>
      <dgm:t>
        <a:bodyPr/>
        <a:lstStyle/>
        <a:p>
          <a:r>
            <a:rPr lang="ca-ES" dirty="0"/>
            <a:t>2. Objectius i Metodologia</a:t>
          </a:r>
        </a:p>
      </dgm:t>
    </dgm:pt>
    <dgm:pt modelId="{4447281E-FB0E-4687-BB6F-12200CB14272}" type="parTrans" cxnId="{90B55249-1D94-4817-BB71-3AA3509F7BCF}">
      <dgm:prSet/>
      <dgm:spPr/>
      <dgm:t>
        <a:bodyPr/>
        <a:lstStyle/>
        <a:p>
          <a:endParaRPr lang="en-US"/>
        </a:p>
      </dgm:t>
    </dgm:pt>
    <dgm:pt modelId="{51C010EA-A2D1-4423-9BF6-81A0AB51F7C5}" type="sibTrans" cxnId="{90B55249-1D94-4817-BB71-3AA3509F7BCF}">
      <dgm:prSet/>
      <dgm:spPr/>
      <dgm:t>
        <a:bodyPr/>
        <a:lstStyle/>
        <a:p>
          <a:endParaRPr lang="en-US"/>
        </a:p>
      </dgm:t>
    </dgm:pt>
    <dgm:pt modelId="{BF668351-A282-4211-92D3-1161EF21D4AC}">
      <dgm:prSet/>
      <dgm:spPr/>
      <dgm:t>
        <a:bodyPr/>
        <a:lstStyle/>
        <a:p>
          <a:r>
            <a:rPr lang="ca-ES" dirty="0"/>
            <a:t>3. Resultats</a:t>
          </a:r>
        </a:p>
      </dgm:t>
    </dgm:pt>
    <dgm:pt modelId="{6113FB07-1FF2-44CF-95EF-C0A480C1F1F3}" type="parTrans" cxnId="{044DB41D-5818-4609-B00A-78E51C1D8A4F}">
      <dgm:prSet/>
      <dgm:spPr/>
      <dgm:t>
        <a:bodyPr/>
        <a:lstStyle/>
        <a:p>
          <a:endParaRPr lang="en-US"/>
        </a:p>
      </dgm:t>
    </dgm:pt>
    <dgm:pt modelId="{5FD646E3-251A-4A36-8A44-BEC54CEB3C0F}" type="sibTrans" cxnId="{044DB41D-5818-4609-B00A-78E51C1D8A4F}">
      <dgm:prSet/>
      <dgm:spPr/>
      <dgm:t>
        <a:bodyPr/>
        <a:lstStyle/>
        <a:p>
          <a:endParaRPr lang="en-US"/>
        </a:p>
      </dgm:t>
    </dgm:pt>
    <dgm:pt modelId="{3B9030A3-02DC-4E9E-9867-0B97DCD878E5}">
      <dgm:prSet/>
      <dgm:spPr/>
      <dgm:t>
        <a:bodyPr/>
        <a:lstStyle/>
        <a:p>
          <a:r>
            <a:rPr lang="ca-ES" dirty="0"/>
            <a:t>4. Anàlisi: DAFO</a:t>
          </a:r>
        </a:p>
      </dgm:t>
    </dgm:pt>
    <dgm:pt modelId="{F10BD01F-317F-4577-B6BC-99C45B7C958A}" type="parTrans" cxnId="{B2BECBE1-F340-4749-97B9-D92FDEED35D5}">
      <dgm:prSet/>
      <dgm:spPr/>
      <dgm:t>
        <a:bodyPr/>
        <a:lstStyle/>
        <a:p>
          <a:endParaRPr lang="en-US"/>
        </a:p>
      </dgm:t>
    </dgm:pt>
    <dgm:pt modelId="{AB15EEEF-4C12-4F57-B60F-E96F2A57AF59}" type="sibTrans" cxnId="{B2BECBE1-F340-4749-97B9-D92FDEED35D5}">
      <dgm:prSet/>
      <dgm:spPr/>
      <dgm:t>
        <a:bodyPr/>
        <a:lstStyle/>
        <a:p>
          <a:endParaRPr lang="en-US"/>
        </a:p>
      </dgm:t>
    </dgm:pt>
    <dgm:pt modelId="{3F20393F-4202-442D-B479-D45D30EFB49B}">
      <dgm:prSet/>
      <dgm:spPr/>
      <dgm:t>
        <a:bodyPr/>
        <a:lstStyle/>
        <a:p>
          <a:r>
            <a:rPr lang="ca-ES" dirty="0"/>
            <a:t>5. Conclusions i Recomanacions</a:t>
          </a:r>
        </a:p>
      </dgm:t>
    </dgm:pt>
    <dgm:pt modelId="{A0466769-8EB1-454D-934D-6C1A31AC5D8C}" type="parTrans" cxnId="{8F5D188D-DED2-4CF3-8652-D6A42BACA9FB}">
      <dgm:prSet/>
      <dgm:spPr/>
      <dgm:t>
        <a:bodyPr/>
        <a:lstStyle/>
        <a:p>
          <a:endParaRPr lang="en-US"/>
        </a:p>
      </dgm:t>
    </dgm:pt>
    <dgm:pt modelId="{69D690B1-CB30-46FB-B01D-AD8D8466452A}" type="sibTrans" cxnId="{8F5D188D-DED2-4CF3-8652-D6A42BACA9FB}">
      <dgm:prSet/>
      <dgm:spPr/>
      <dgm:t>
        <a:bodyPr/>
        <a:lstStyle/>
        <a:p>
          <a:endParaRPr lang="en-US"/>
        </a:p>
      </dgm:t>
    </dgm:pt>
    <dgm:pt modelId="{8AED0DDF-0E22-4DE7-A4F4-86E2FFC2E906}">
      <dgm:prSet/>
      <dgm:spPr/>
      <dgm:t>
        <a:bodyPr/>
        <a:lstStyle/>
        <a:p>
          <a:r>
            <a:rPr lang="ca-ES" dirty="0"/>
            <a:t>6. Perspectives de Futur</a:t>
          </a:r>
        </a:p>
      </dgm:t>
    </dgm:pt>
    <dgm:pt modelId="{3C50EF6D-9275-4F0A-89AD-6E522B27FCC2}" type="parTrans" cxnId="{09FD748C-894E-48C4-AFFE-7A558F35641E}">
      <dgm:prSet/>
      <dgm:spPr/>
      <dgm:t>
        <a:bodyPr/>
        <a:lstStyle/>
        <a:p>
          <a:endParaRPr lang="en-US"/>
        </a:p>
      </dgm:t>
    </dgm:pt>
    <dgm:pt modelId="{8F3D956A-54E7-42F5-B319-6917927B0D11}" type="sibTrans" cxnId="{09FD748C-894E-48C4-AFFE-7A558F35641E}">
      <dgm:prSet/>
      <dgm:spPr/>
      <dgm:t>
        <a:bodyPr/>
        <a:lstStyle/>
        <a:p>
          <a:endParaRPr lang="en-US"/>
        </a:p>
      </dgm:t>
    </dgm:pt>
    <dgm:pt modelId="{1F2ACB96-D9AB-A04F-B505-8DFCDE5C4E7A}" type="pres">
      <dgm:prSet presAssocID="{77D82788-F20C-4D81-A28A-C03673373AEB}" presName="vert0" presStyleCnt="0">
        <dgm:presLayoutVars>
          <dgm:dir/>
          <dgm:animOne val="branch"/>
          <dgm:animLvl val="lvl"/>
        </dgm:presLayoutVars>
      </dgm:prSet>
      <dgm:spPr/>
    </dgm:pt>
    <dgm:pt modelId="{8C4EE628-BFFD-AE43-BE03-AC28D3F20D03}" type="pres">
      <dgm:prSet presAssocID="{0D914D27-FD29-4129-955F-65ABA9B9F1DE}" presName="thickLine" presStyleLbl="alignNode1" presStyleIdx="0" presStyleCnt="6"/>
      <dgm:spPr/>
    </dgm:pt>
    <dgm:pt modelId="{CDEDC7D6-967B-2844-A3D5-19ED8D29B88C}" type="pres">
      <dgm:prSet presAssocID="{0D914D27-FD29-4129-955F-65ABA9B9F1DE}" presName="horz1" presStyleCnt="0"/>
      <dgm:spPr/>
    </dgm:pt>
    <dgm:pt modelId="{8730D2B3-9635-8443-9A6E-12B1BE871F97}" type="pres">
      <dgm:prSet presAssocID="{0D914D27-FD29-4129-955F-65ABA9B9F1DE}" presName="tx1" presStyleLbl="revTx" presStyleIdx="0" presStyleCnt="6"/>
      <dgm:spPr/>
    </dgm:pt>
    <dgm:pt modelId="{C149EAB3-44F2-F44C-9265-FF2B9351A385}" type="pres">
      <dgm:prSet presAssocID="{0D914D27-FD29-4129-955F-65ABA9B9F1DE}" presName="vert1" presStyleCnt="0"/>
      <dgm:spPr/>
    </dgm:pt>
    <dgm:pt modelId="{8EB7A649-8592-E444-8E42-38E4C6452088}" type="pres">
      <dgm:prSet presAssocID="{20F56BE7-DE95-4E9F-B971-F9EABC1756A6}" presName="thickLine" presStyleLbl="alignNode1" presStyleIdx="1" presStyleCnt="6"/>
      <dgm:spPr/>
    </dgm:pt>
    <dgm:pt modelId="{1B1501FE-6777-034E-B154-54805ADC8341}" type="pres">
      <dgm:prSet presAssocID="{20F56BE7-DE95-4E9F-B971-F9EABC1756A6}" presName="horz1" presStyleCnt="0"/>
      <dgm:spPr/>
    </dgm:pt>
    <dgm:pt modelId="{1B82F449-F4F8-B841-A4DD-0FEB3B98F867}" type="pres">
      <dgm:prSet presAssocID="{20F56BE7-DE95-4E9F-B971-F9EABC1756A6}" presName="tx1" presStyleLbl="revTx" presStyleIdx="1" presStyleCnt="6"/>
      <dgm:spPr/>
    </dgm:pt>
    <dgm:pt modelId="{C01565BB-EC94-D342-927D-BBBC569F8774}" type="pres">
      <dgm:prSet presAssocID="{20F56BE7-DE95-4E9F-B971-F9EABC1756A6}" presName="vert1" presStyleCnt="0"/>
      <dgm:spPr/>
    </dgm:pt>
    <dgm:pt modelId="{6C13EBEF-ABF0-E545-B2A1-A5B6D3176A15}" type="pres">
      <dgm:prSet presAssocID="{BF668351-A282-4211-92D3-1161EF21D4AC}" presName="thickLine" presStyleLbl="alignNode1" presStyleIdx="2" presStyleCnt="6"/>
      <dgm:spPr/>
    </dgm:pt>
    <dgm:pt modelId="{0ABE311E-AA96-D643-BE42-962DF1BDB20D}" type="pres">
      <dgm:prSet presAssocID="{BF668351-A282-4211-92D3-1161EF21D4AC}" presName="horz1" presStyleCnt="0"/>
      <dgm:spPr/>
    </dgm:pt>
    <dgm:pt modelId="{A1ED72EC-B4F7-0747-AF75-4BB39BD38EFE}" type="pres">
      <dgm:prSet presAssocID="{BF668351-A282-4211-92D3-1161EF21D4AC}" presName="tx1" presStyleLbl="revTx" presStyleIdx="2" presStyleCnt="6"/>
      <dgm:spPr/>
    </dgm:pt>
    <dgm:pt modelId="{77EB929C-109D-2D4E-BEBE-50693FBB66C9}" type="pres">
      <dgm:prSet presAssocID="{BF668351-A282-4211-92D3-1161EF21D4AC}" presName="vert1" presStyleCnt="0"/>
      <dgm:spPr/>
    </dgm:pt>
    <dgm:pt modelId="{9E9F7B0E-9391-7744-A42B-4A488FEB646D}" type="pres">
      <dgm:prSet presAssocID="{3B9030A3-02DC-4E9E-9867-0B97DCD878E5}" presName="thickLine" presStyleLbl="alignNode1" presStyleIdx="3" presStyleCnt="6"/>
      <dgm:spPr/>
    </dgm:pt>
    <dgm:pt modelId="{8EC6023D-4DA7-5549-B1EF-865D7EA1CE5A}" type="pres">
      <dgm:prSet presAssocID="{3B9030A3-02DC-4E9E-9867-0B97DCD878E5}" presName="horz1" presStyleCnt="0"/>
      <dgm:spPr/>
    </dgm:pt>
    <dgm:pt modelId="{815A8E13-F066-0B4C-8CB6-0EB8F613F262}" type="pres">
      <dgm:prSet presAssocID="{3B9030A3-02DC-4E9E-9867-0B97DCD878E5}" presName="tx1" presStyleLbl="revTx" presStyleIdx="3" presStyleCnt="6"/>
      <dgm:spPr/>
    </dgm:pt>
    <dgm:pt modelId="{341D3709-A07A-D34A-B960-457A9909E0AB}" type="pres">
      <dgm:prSet presAssocID="{3B9030A3-02DC-4E9E-9867-0B97DCD878E5}" presName="vert1" presStyleCnt="0"/>
      <dgm:spPr/>
    </dgm:pt>
    <dgm:pt modelId="{4CA9E768-C1AA-7D4A-B3BD-2992451E262F}" type="pres">
      <dgm:prSet presAssocID="{3F20393F-4202-442D-B479-D45D30EFB49B}" presName="thickLine" presStyleLbl="alignNode1" presStyleIdx="4" presStyleCnt="6"/>
      <dgm:spPr/>
    </dgm:pt>
    <dgm:pt modelId="{230E33C7-EECD-BF44-96DB-5E4038229F8E}" type="pres">
      <dgm:prSet presAssocID="{3F20393F-4202-442D-B479-D45D30EFB49B}" presName="horz1" presStyleCnt="0"/>
      <dgm:spPr/>
    </dgm:pt>
    <dgm:pt modelId="{9EFEB0EB-08DE-E245-9FE6-3A52D077F2AE}" type="pres">
      <dgm:prSet presAssocID="{3F20393F-4202-442D-B479-D45D30EFB49B}" presName="tx1" presStyleLbl="revTx" presStyleIdx="4" presStyleCnt="6"/>
      <dgm:spPr/>
    </dgm:pt>
    <dgm:pt modelId="{4B187F4B-4CC9-4B46-8AB8-82A6155AC8C4}" type="pres">
      <dgm:prSet presAssocID="{3F20393F-4202-442D-B479-D45D30EFB49B}" presName="vert1" presStyleCnt="0"/>
      <dgm:spPr/>
    </dgm:pt>
    <dgm:pt modelId="{AC8F4883-575E-7944-A7EB-4FEE5F7D4057}" type="pres">
      <dgm:prSet presAssocID="{8AED0DDF-0E22-4DE7-A4F4-86E2FFC2E906}" presName="thickLine" presStyleLbl="alignNode1" presStyleIdx="5" presStyleCnt="6"/>
      <dgm:spPr/>
    </dgm:pt>
    <dgm:pt modelId="{3329934D-29B1-4146-8F98-D57FD10A2855}" type="pres">
      <dgm:prSet presAssocID="{8AED0DDF-0E22-4DE7-A4F4-86E2FFC2E906}" presName="horz1" presStyleCnt="0"/>
      <dgm:spPr/>
    </dgm:pt>
    <dgm:pt modelId="{62D71039-F98E-4148-A0D1-B0477B50699E}" type="pres">
      <dgm:prSet presAssocID="{8AED0DDF-0E22-4DE7-A4F4-86E2FFC2E906}" presName="tx1" presStyleLbl="revTx" presStyleIdx="5" presStyleCnt="6"/>
      <dgm:spPr/>
    </dgm:pt>
    <dgm:pt modelId="{6A34A5A4-57CA-EE4C-9F71-F8A5DBD58B8E}" type="pres">
      <dgm:prSet presAssocID="{8AED0DDF-0E22-4DE7-A4F4-86E2FFC2E906}" presName="vert1" presStyleCnt="0"/>
      <dgm:spPr/>
    </dgm:pt>
  </dgm:ptLst>
  <dgm:cxnLst>
    <dgm:cxn modelId="{BD9C8115-4AB2-D94A-8586-6474F6D78F07}" type="presOf" srcId="{BF668351-A282-4211-92D3-1161EF21D4AC}" destId="{A1ED72EC-B4F7-0747-AF75-4BB39BD38EFE}" srcOrd="0" destOrd="0" presId="urn:microsoft.com/office/officeart/2008/layout/LinedList"/>
    <dgm:cxn modelId="{044DB41D-5818-4609-B00A-78E51C1D8A4F}" srcId="{77D82788-F20C-4D81-A28A-C03673373AEB}" destId="{BF668351-A282-4211-92D3-1161EF21D4AC}" srcOrd="2" destOrd="0" parTransId="{6113FB07-1FF2-44CF-95EF-C0A480C1F1F3}" sibTransId="{5FD646E3-251A-4A36-8A44-BEC54CEB3C0F}"/>
    <dgm:cxn modelId="{7E009E30-BDCA-9C42-ABC5-B2446D0B57FC}" type="presOf" srcId="{3B9030A3-02DC-4E9E-9867-0B97DCD878E5}" destId="{815A8E13-F066-0B4C-8CB6-0EB8F613F262}" srcOrd="0" destOrd="0" presId="urn:microsoft.com/office/officeart/2008/layout/LinedList"/>
    <dgm:cxn modelId="{1670113E-E561-4C4A-A561-14FCA732B4A5}" type="presOf" srcId="{20F56BE7-DE95-4E9F-B971-F9EABC1756A6}" destId="{1B82F449-F4F8-B841-A4DD-0FEB3B98F867}" srcOrd="0" destOrd="0" presId="urn:microsoft.com/office/officeart/2008/layout/LinedList"/>
    <dgm:cxn modelId="{8491E35D-0A4F-064A-8743-E9197654E4BC}" type="presOf" srcId="{3F20393F-4202-442D-B479-D45D30EFB49B}" destId="{9EFEB0EB-08DE-E245-9FE6-3A52D077F2AE}" srcOrd="0" destOrd="0" presId="urn:microsoft.com/office/officeart/2008/layout/LinedList"/>
    <dgm:cxn modelId="{90B55249-1D94-4817-BB71-3AA3509F7BCF}" srcId="{77D82788-F20C-4D81-A28A-C03673373AEB}" destId="{20F56BE7-DE95-4E9F-B971-F9EABC1756A6}" srcOrd="1" destOrd="0" parTransId="{4447281E-FB0E-4687-BB6F-12200CB14272}" sibTransId="{51C010EA-A2D1-4423-9BF6-81A0AB51F7C5}"/>
    <dgm:cxn modelId="{99440E53-208A-D649-B0F5-0597A1D63CD4}" type="presOf" srcId="{0D914D27-FD29-4129-955F-65ABA9B9F1DE}" destId="{8730D2B3-9635-8443-9A6E-12B1BE871F97}" srcOrd="0" destOrd="0" presId="urn:microsoft.com/office/officeart/2008/layout/LinedList"/>
    <dgm:cxn modelId="{09FD748C-894E-48C4-AFFE-7A558F35641E}" srcId="{77D82788-F20C-4D81-A28A-C03673373AEB}" destId="{8AED0DDF-0E22-4DE7-A4F4-86E2FFC2E906}" srcOrd="5" destOrd="0" parTransId="{3C50EF6D-9275-4F0A-89AD-6E522B27FCC2}" sibTransId="{8F3D956A-54E7-42F5-B319-6917927B0D11}"/>
    <dgm:cxn modelId="{8F5D188D-DED2-4CF3-8652-D6A42BACA9FB}" srcId="{77D82788-F20C-4D81-A28A-C03673373AEB}" destId="{3F20393F-4202-442D-B479-D45D30EFB49B}" srcOrd="4" destOrd="0" parTransId="{A0466769-8EB1-454D-934D-6C1A31AC5D8C}" sibTransId="{69D690B1-CB30-46FB-B01D-AD8D8466452A}"/>
    <dgm:cxn modelId="{ECD2EE99-DA3C-411F-B21A-0B63F5EFFF4E}" srcId="{77D82788-F20C-4D81-A28A-C03673373AEB}" destId="{0D914D27-FD29-4129-955F-65ABA9B9F1DE}" srcOrd="0" destOrd="0" parTransId="{3743E219-8B54-4E9C-9ED5-E288C695546F}" sibTransId="{C5B6B70B-80A8-4EC7-8A07-A13EE6887297}"/>
    <dgm:cxn modelId="{0E0BB59F-976C-1D4A-AAD7-5A94AF880405}" type="presOf" srcId="{8AED0DDF-0E22-4DE7-A4F4-86E2FFC2E906}" destId="{62D71039-F98E-4148-A0D1-B0477B50699E}" srcOrd="0" destOrd="0" presId="urn:microsoft.com/office/officeart/2008/layout/LinedList"/>
    <dgm:cxn modelId="{B2BECBE1-F340-4749-97B9-D92FDEED35D5}" srcId="{77D82788-F20C-4D81-A28A-C03673373AEB}" destId="{3B9030A3-02DC-4E9E-9867-0B97DCD878E5}" srcOrd="3" destOrd="0" parTransId="{F10BD01F-317F-4577-B6BC-99C45B7C958A}" sibTransId="{AB15EEEF-4C12-4F57-B60F-E96F2A57AF59}"/>
    <dgm:cxn modelId="{752AEEEF-99EF-E74E-8100-86537C273B56}" type="presOf" srcId="{77D82788-F20C-4D81-A28A-C03673373AEB}" destId="{1F2ACB96-D9AB-A04F-B505-8DFCDE5C4E7A}" srcOrd="0" destOrd="0" presId="urn:microsoft.com/office/officeart/2008/layout/LinedList"/>
    <dgm:cxn modelId="{0D458AE2-ECAA-354A-A66B-E3B1B3E9BA14}" type="presParOf" srcId="{1F2ACB96-D9AB-A04F-B505-8DFCDE5C4E7A}" destId="{8C4EE628-BFFD-AE43-BE03-AC28D3F20D03}" srcOrd="0" destOrd="0" presId="urn:microsoft.com/office/officeart/2008/layout/LinedList"/>
    <dgm:cxn modelId="{7F30ED02-6BF2-B145-BF85-769C9FCB33AE}" type="presParOf" srcId="{1F2ACB96-D9AB-A04F-B505-8DFCDE5C4E7A}" destId="{CDEDC7D6-967B-2844-A3D5-19ED8D29B88C}" srcOrd="1" destOrd="0" presId="urn:microsoft.com/office/officeart/2008/layout/LinedList"/>
    <dgm:cxn modelId="{F1110190-9548-DB49-A847-8AA7A2787FC4}" type="presParOf" srcId="{CDEDC7D6-967B-2844-A3D5-19ED8D29B88C}" destId="{8730D2B3-9635-8443-9A6E-12B1BE871F97}" srcOrd="0" destOrd="0" presId="urn:microsoft.com/office/officeart/2008/layout/LinedList"/>
    <dgm:cxn modelId="{2A2084F8-4060-CA45-ABE2-AF6EE98DCB70}" type="presParOf" srcId="{CDEDC7D6-967B-2844-A3D5-19ED8D29B88C}" destId="{C149EAB3-44F2-F44C-9265-FF2B9351A385}" srcOrd="1" destOrd="0" presId="urn:microsoft.com/office/officeart/2008/layout/LinedList"/>
    <dgm:cxn modelId="{C5399075-67FA-1246-A12E-AB558A25C256}" type="presParOf" srcId="{1F2ACB96-D9AB-A04F-B505-8DFCDE5C4E7A}" destId="{8EB7A649-8592-E444-8E42-38E4C6452088}" srcOrd="2" destOrd="0" presId="urn:microsoft.com/office/officeart/2008/layout/LinedList"/>
    <dgm:cxn modelId="{6692D41C-2B4F-6E4A-9968-CC34F1045205}" type="presParOf" srcId="{1F2ACB96-D9AB-A04F-B505-8DFCDE5C4E7A}" destId="{1B1501FE-6777-034E-B154-54805ADC8341}" srcOrd="3" destOrd="0" presId="urn:microsoft.com/office/officeart/2008/layout/LinedList"/>
    <dgm:cxn modelId="{65195B58-D8B6-2A49-819A-D02954006788}" type="presParOf" srcId="{1B1501FE-6777-034E-B154-54805ADC8341}" destId="{1B82F449-F4F8-B841-A4DD-0FEB3B98F867}" srcOrd="0" destOrd="0" presId="urn:microsoft.com/office/officeart/2008/layout/LinedList"/>
    <dgm:cxn modelId="{87161C35-3316-5449-A6FD-D81AE9570A40}" type="presParOf" srcId="{1B1501FE-6777-034E-B154-54805ADC8341}" destId="{C01565BB-EC94-D342-927D-BBBC569F8774}" srcOrd="1" destOrd="0" presId="urn:microsoft.com/office/officeart/2008/layout/LinedList"/>
    <dgm:cxn modelId="{1E9FCCDD-0E83-6D4A-9F45-6AAA60DDE87A}" type="presParOf" srcId="{1F2ACB96-D9AB-A04F-B505-8DFCDE5C4E7A}" destId="{6C13EBEF-ABF0-E545-B2A1-A5B6D3176A15}" srcOrd="4" destOrd="0" presId="urn:microsoft.com/office/officeart/2008/layout/LinedList"/>
    <dgm:cxn modelId="{9DC5336F-9216-6548-A34B-7273C65087EC}" type="presParOf" srcId="{1F2ACB96-D9AB-A04F-B505-8DFCDE5C4E7A}" destId="{0ABE311E-AA96-D643-BE42-962DF1BDB20D}" srcOrd="5" destOrd="0" presId="urn:microsoft.com/office/officeart/2008/layout/LinedList"/>
    <dgm:cxn modelId="{B04286C2-15AF-214E-999B-FA9B202B69DE}" type="presParOf" srcId="{0ABE311E-AA96-D643-BE42-962DF1BDB20D}" destId="{A1ED72EC-B4F7-0747-AF75-4BB39BD38EFE}" srcOrd="0" destOrd="0" presId="urn:microsoft.com/office/officeart/2008/layout/LinedList"/>
    <dgm:cxn modelId="{B6A0A2A5-EAEA-5E4F-95B4-88BC1C2F3AAB}" type="presParOf" srcId="{0ABE311E-AA96-D643-BE42-962DF1BDB20D}" destId="{77EB929C-109D-2D4E-BEBE-50693FBB66C9}" srcOrd="1" destOrd="0" presId="urn:microsoft.com/office/officeart/2008/layout/LinedList"/>
    <dgm:cxn modelId="{206ABA2C-964E-674F-89CC-4A6468FB2BC5}" type="presParOf" srcId="{1F2ACB96-D9AB-A04F-B505-8DFCDE5C4E7A}" destId="{9E9F7B0E-9391-7744-A42B-4A488FEB646D}" srcOrd="6" destOrd="0" presId="urn:microsoft.com/office/officeart/2008/layout/LinedList"/>
    <dgm:cxn modelId="{0F495954-971B-AF46-B593-798EB620C18B}" type="presParOf" srcId="{1F2ACB96-D9AB-A04F-B505-8DFCDE5C4E7A}" destId="{8EC6023D-4DA7-5549-B1EF-865D7EA1CE5A}" srcOrd="7" destOrd="0" presId="urn:microsoft.com/office/officeart/2008/layout/LinedList"/>
    <dgm:cxn modelId="{3DE987E3-4B7D-784E-B34C-7862E657BCC3}" type="presParOf" srcId="{8EC6023D-4DA7-5549-B1EF-865D7EA1CE5A}" destId="{815A8E13-F066-0B4C-8CB6-0EB8F613F262}" srcOrd="0" destOrd="0" presId="urn:microsoft.com/office/officeart/2008/layout/LinedList"/>
    <dgm:cxn modelId="{CA1CB94F-5CEC-5C45-8326-A2230CC2EF18}" type="presParOf" srcId="{8EC6023D-4DA7-5549-B1EF-865D7EA1CE5A}" destId="{341D3709-A07A-D34A-B960-457A9909E0AB}" srcOrd="1" destOrd="0" presId="urn:microsoft.com/office/officeart/2008/layout/LinedList"/>
    <dgm:cxn modelId="{721BEDD8-8A0A-FE4B-A051-3F885EAF2609}" type="presParOf" srcId="{1F2ACB96-D9AB-A04F-B505-8DFCDE5C4E7A}" destId="{4CA9E768-C1AA-7D4A-B3BD-2992451E262F}" srcOrd="8" destOrd="0" presId="urn:microsoft.com/office/officeart/2008/layout/LinedList"/>
    <dgm:cxn modelId="{01B855A0-2588-3E4D-8F27-85C34DC0E833}" type="presParOf" srcId="{1F2ACB96-D9AB-A04F-B505-8DFCDE5C4E7A}" destId="{230E33C7-EECD-BF44-96DB-5E4038229F8E}" srcOrd="9" destOrd="0" presId="urn:microsoft.com/office/officeart/2008/layout/LinedList"/>
    <dgm:cxn modelId="{273F712D-0F5F-674B-9300-2220E7EF46F3}" type="presParOf" srcId="{230E33C7-EECD-BF44-96DB-5E4038229F8E}" destId="{9EFEB0EB-08DE-E245-9FE6-3A52D077F2AE}" srcOrd="0" destOrd="0" presId="urn:microsoft.com/office/officeart/2008/layout/LinedList"/>
    <dgm:cxn modelId="{E87C1645-F5FC-574E-B371-52E5BD196D47}" type="presParOf" srcId="{230E33C7-EECD-BF44-96DB-5E4038229F8E}" destId="{4B187F4B-4CC9-4B46-8AB8-82A6155AC8C4}" srcOrd="1" destOrd="0" presId="urn:microsoft.com/office/officeart/2008/layout/LinedList"/>
    <dgm:cxn modelId="{AA8606E6-6B51-B04E-B814-160F543E1C73}" type="presParOf" srcId="{1F2ACB96-D9AB-A04F-B505-8DFCDE5C4E7A}" destId="{AC8F4883-575E-7944-A7EB-4FEE5F7D4057}" srcOrd="10" destOrd="0" presId="urn:microsoft.com/office/officeart/2008/layout/LinedList"/>
    <dgm:cxn modelId="{280D28F2-D58C-7F4C-9B64-DD0F7D99B04C}" type="presParOf" srcId="{1F2ACB96-D9AB-A04F-B505-8DFCDE5C4E7A}" destId="{3329934D-29B1-4146-8F98-D57FD10A2855}" srcOrd="11" destOrd="0" presId="urn:microsoft.com/office/officeart/2008/layout/LinedList"/>
    <dgm:cxn modelId="{8002A139-168E-9C46-9888-B6153FF6D5A8}" type="presParOf" srcId="{3329934D-29B1-4146-8F98-D57FD10A2855}" destId="{62D71039-F98E-4148-A0D1-B0477B50699E}" srcOrd="0" destOrd="0" presId="urn:microsoft.com/office/officeart/2008/layout/LinedList"/>
    <dgm:cxn modelId="{243B2CCA-BF97-D543-B38E-6CC28056AB73}" type="presParOf" srcId="{3329934D-29B1-4146-8F98-D57FD10A2855}" destId="{6A34A5A4-57CA-EE4C-9F71-F8A5DBD58B8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120C87-73EA-EE42-AC5C-6C882602A7C8}" type="doc">
      <dgm:prSet loTypeId="urn:microsoft.com/office/officeart/2005/8/layout/pyramid4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9A9EC3D-21BE-0F45-ACE5-5256432C4520}">
      <dgm:prSet phldrT="[Texto]" custT="1"/>
      <dgm:spPr/>
      <dgm:t>
        <a:bodyPr/>
        <a:lstStyle/>
        <a:p>
          <a:r>
            <a:rPr lang="ca-ES" sz="1200" b="1" noProof="0" dirty="0"/>
            <a:t>Conflicte</a:t>
          </a:r>
          <a:endParaRPr lang="ca-ES" sz="1100" b="1" noProof="0" dirty="0"/>
        </a:p>
      </dgm:t>
    </dgm:pt>
    <dgm:pt modelId="{A2F26B91-BDE4-D04D-84A7-6AC2C4CBAF1B}" type="parTrans" cxnId="{51914CC8-8056-4D4C-800C-1F3D83D35946}">
      <dgm:prSet/>
      <dgm:spPr/>
      <dgm:t>
        <a:bodyPr/>
        <a:lstStyle/>
        <a:p>
          <a:endParaRPr lang="ca-ES" sz="1800" b="1" noProof="0" dirty="0"/>
        </a:p>
      </dgm:t>
    </dgm:pt>
    <dgm:pt modelId="{FC8777B7-8654-034A-8DD9-C44489CED2A2}" type="sibTrans" cxnId="{51914CC8-8056-4D4C-800C-1F3D83D35946}">
      <dgm:prSet/>
      <dgm:spPr/>
      <dgm:t>
        <a:bodyPr/>
        <a:lstStyle/>
        <a:p>
          <a:endParaRPr lang="ca-ES" b="1" noProof="0"/>
        </a:p>
      </dgm:t>
    </dgm:pt>
    <dgm:pt modelId="{73C1C5D9-E8CB-6A4A-9DA4-2F86F6D7A654}">
      <dgm:prSet phldrT="[Texto]" custT="1"/>
      <dgm:spPr/>
      <dgm:t>
        <a:bodyPr/>
        <a:lstStyle/>
        <a:p>
          <a:r>
            <a:rPr lang="ca-ES" sz="1200" b="1" noProof="0" dirty="0" err="1"/>
            <a:t>Incivisme</a:t>
          </a:r>
          <a:endParaRPr lang="ca-ES" sz="1100" b="1" noProof="0" dirty="0"/>
        </a:p>
      </dgm:t>
    </dgm:pt>
    <dgm:pt modelId="{9BC11A70-528A-F74B-9463-1622B85B8D6E}" type="parTrans" cxnId="{D4A345B4-C2AF-1E4C-899B-608CA6393A40}">
      <dgm:prSet/>
      <dgm:spPr/>
      <dgm:t>
        <a:bodyPr/>
        <a:lstStyle/>
        <a:p>
          <a:endParaRPr lang="ca-ES" sz="1800" b="1" noProof="0" dirty="0"/>
        </a:p>
      </dgm:t>
    </dgm:pt>
    <dgm:pt modelId="{A0FEECEF-38FE-C54C-B9A2-C7641890344B}" type="sibTrans" cxnId="{D4A345B4-C2AF-1E4C-899B-608CA6393A40}">
      <dgm:prSet/>
      <dgm:spPr/>
      <dgm:t>
        <a:bodyPr/>
        <a:lstStyle/>
        <a:p>
          <a:endParaRPr lang="ca-ES" b="1" noProof="0"/>
        </a:p>
      </dgm:t>
    </dgm:pt>
    <dgm:pt modelId="{36FB1AD5-7C9A-CC4A-9B1F-209AEE98E227}">
      <dgm:prSet phldrT="[Texto]"/>
      <dgm:spPr/>
      <dgm:t>
        <a:bodyPr/>
        <a:lstStyle/>
        <a:p>
          <a:r>
            <a:rPr lang="ca-ES" b="1" noProof="0" dirty="0"/>
            <a:t>NO COMUNITAT</a:t>
          </a:r>
        </a:p>
      </dgm:t>
    </dgm:pt>
    <dgm:pt modelId="{BDFF9280-6E92-7E4B-A253-CA0AE7F22603}" type="parTrans" cxnId="{E320FB5F-35D1-4D44-AB3D-AC17157DD0AA}">
      <dgm:prSet/>
      <dgm:spPr/>
      <dgm:t>
        <a:bodyPr/>
        <a:lstStyle/>
        <a:p>
          <a:endParaRPr lang="ca-ES" sz="1800" b="1" noProof="0" dirty="0"/>
        </a:p>
      </dgm:t>
    </dgm:pt>
    <dgm:pt modelId="{DEBD1767-B5E8-9246-A585-4BD85803187C}" type="sibTrans" cxnId="{E320FB5F-35D1-4D44-AB3D-AC17157DD0AA}">
      <dgm:prSet/>
      <dgm:spPr/>
      <dgm:t>
        <a:bodyPr/>
        <a:lstStyle/>
        <a:p>
          <a:endParaRPr lang="ca-ES" b="1" noProof="0"/>
        </a:p>
      </dgm:t>
    </dgm:pt>
    <dgm:pt modelId="{FC00B65A-7CFF-D04F-BDF9-1BFD5B256077}">
      <dgm:prSet custT="1"/>
      <dgm:spPr/>
      <dgm:t>
        <a:bodyPr/>
        <a:lstStyle/>
        <a:p>
          <a:r>
            <a:rPr lang="ca-ES" sz="1200" b="1" noProof="0" dirty="0"/>
            <a:t>Seguretat</a:t>
          </a:r>
        </a:p>
      </dgm:t>
    </dgm:pt>
    <dgm:pt modelId="{F1826402-1D99-4B43-8DCF-3A7F0F7FB5E0}" type="parTrans" cxnId="{082AA07E-DE0B-0243-B121-A420914ECC2C}">
      <dgm:prSet/>
      <dgm:spPr/>
      <dgm:t>
        <a:bodyPr/>
        <a:lstStyle/>
        <a:p>
          <a:endParaRPr lang="ca-ES" sz="1800" b="1" noProof="0" dirty="0"/>
        </a:p>
      </dgm:t>
    </dgm:pt>
    <dgm:pt modelId="{F5DF3ACB-03A8-1B48-B84F-CBB20853AF7F}" type="sibTrans" cxnId="{082AA07E-DE0B-0243-B121-A420914ECC2C}">
      <dgm:prSet/>
      <dgm:spPr/>
      <dgm:t>
        <a:bodyPr/>
        <a:lstStyle/>
        <a:p>
          <a:endParaRPr lang="ca-ES" b="1" noProof="0"/>
        </a:p>
      </dgm:t>
    </dgm:pt>
    <dgm:pt modelId="{57B641AD-F14B-BC40-953B-AA111E1A8544}" type="pres">
      <dgm:prSet presAssocID="{7A120C87-73EA-EE42-AC5C-6C882602A7C8}" presName="compositeShape" presStyleCnt="0">
        <dgm:presLayoutVars>
          <dgm:chMax val="9"/>
          <dgm:dir/>
          <dgm:resizeHandles val="exact"/>
        </dgm:presLayoutVars>
      </dgm:prSet>
      <dgm:spPr/>
    </dgm:pt>
    <dgm:pt modelId="{4CA792F2-2491-6345-BD36-E90F060D45E3}" type="pres">
      <dgm:prSet presAssocID="{7A120C87-73EA-EE42-AC5C-6C882602A7C8}" presName="triangle1" presStyleLbl="node1" presStyleIdx="0" presStyleCnt="4">
        <dgm:presLayoutVars>
          <dgm:bulletEnabled val="1"/>
        </dgm:presLayoutVars>
      </dgm:prSet>
      <dgm:spPr/>
    </dgm:pt>
    <dgm:pt modelId="{F130BE4E-78B2-2340-B1D3-AF014C7C40DE}" type="pres">
      <dgm:prSet presAssocID="{7A120C87-73EA-EE42-AC5C-6C882602A7C8}" presName="triangle2" presStyleLbl="node1" presStyleIdx="1" presStyleCnt="4">
        <dgm:presLayoutVars>
          <dgm:bulletEnabled val="1"/>
        </dgm:presLayoutVars>
      </dgm:prSet>
      <dgm:spPr/>
    </dgm:pt>
    <dgm:pt modelId="{6FB566CB-AA6A-3C44-B389-8F90A3C18F96}" type="pres">
      <dgm:prSet presAssocID="{7A120C87-73EA-EE42-AC5C-6C882602A7C8}" presName="triangle3" presStyleLbl="node1" presStyleIdx="2" presStyleCnt="4">
        <dgm:presLayoutVars>
          <dgm:bulletEnabled val="1"/>
        </dgm:presLayoutVars>
      </dgm:prSet>
      <dgm:spPr/>
    </dgm:pt>
    <dgm:pt modelId="{8127C3FA-6C72-3145-A7CA-A4AD52525CEE}" type="pres">
      <dgm:prSet presAssocID="{7A120C87-73EA-EE42-AC5C-6C882602A7C8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905A2A11-BB15-5447-928F-B75A0CEF953E}" type="presOf" srcId="{36FB1AD5-7C9A-CC4A-9B1F-209AEE98E227}" destId="{6FB566CB-AA6A-3C44-B389-8F90A3C18F96}" srcOrd="0" destOrd="0" presId="urn:microsoft.com/office/officeart/2005/8/layout/pyramid4"/>
    <dgm:cxn modelId="{E320FB5F-35D1-4D44-AB3D-AC17157DD0AA}" srcId="{7A120C87-73EA-EE42-AC5C-6C882602A7C8}" destId="{36FB1AD5-7C9A-CC4A-9B1F-209AEE98E227}" srcOrd="2" destOrd="0" parTransId="{BDFF9280-6E92-7E4B-A253-CA0AE7F22603}" sibTransId="{DEBD1767-B5E8-9246-A585-4BD85803187C}"/>
    <dgm:cxn modelId="{D9CC9C4D-3435-6A4C-9942-1187D593019C}" type="presOf" srcId="{F9A9EC3D-21BE-0F45-ACE5-5256432C4520}" destId="{4CA792F2-2491-6345-BD36-E90F060D45E3}" srcOrd="0" destOrd="0" presId="urn:microsoft.com/office/officeart/2005/8/layout/pyramid4"/>
    <dgm:cxn modelId="{082AA07E-DE0B-0243-B121-A420914ECC2C}" srcId="{7A120C87-73EA-EE42-AC5C-6C882602A7C8}" destId="{FC00B65A-7CFF-D04F-BDF9-1BFD5B256077}" srcOrd="3" destOrd="0" parTransId="{F1826402-1D99-4B43-8DCF-3A7F0F7FB5E0}" sibTransId="{F5DF3ACB-03A8-1B48-B84F-CBB20853AF7F}"/>
    <dgm:cxn modelId="{124F1492-42E4-B840-BCA4-F7AAE22ADCAE}" type="presOf" srcId="{73C1C5D9-E8CB-6A4A-9DA4-2F86F6D7A654}" destId="{F130BE4E-78B2-2340-B1D3-AF014C7C40DE}" srcOrd="0" destOrd="0" presId="urn:microsoft.com/office/officeart/2005/8/layout/pyramid4"/>
    <dgm:cxn modelId="{D4A345B4-C2AF-1E4C-899B-608CA6393A40}" srcId="{7A120C87-73EA-EE42-AC5C-6C882602A7C8}" destId="{73C1C5D9-E8CB-6A4A-9DA4-2F86F6D7A654}" srcOrd="1" destOrd="0" parTransId="{9BC11A70-528A-F74B-9463-1622B85B8D6E}" sibTransId="{A0FEECEF-38FE-C54C-B9A2-C7641890344B}"/>
    <dgm:cxn modelId="{51914CC8-8056-4D4C-800C-1F3D83D35946}" srcId="{7A120C87-73EA-EE42-AC5C-6C882602A7C8}" destId="{F9A9EC3D-21BE-0F45-ACE5-5256432C4520}" srcOrd="0" destOrd="0" parTransId="{A2F26B91-BDE4-D04D-84A7-6AC2C4CBAF1B}" sibTransId="{FC8777B7-8654-034A-8DD9-C44489CED2A2}"/>
    <dgm:cxn modelId="{93C0D2DF-6971-1A48-AB86-B36FF3839569}" type="presOf" srcId="{FC00B65A-7CFF-D04F-BDF9-1BFD5B256077}" destId="{8127C3FA-6C72-3145-A7CA-A4AD52525CEE}" srcOrd="0" destOrd="0" presId="urn:microsoft.com/office/officeart/2005/8/layout/pyramid4"/>
    <dgm:cxn modelId="{14ABCFE0-EC67-1144-A65F-241EA4DFA0B6}" type="presOf" srcId="{7A120C87-73EA-EE42-AC5C-6C882602A7C8}" destId="{57B641AD-F14B-BC40-953B-AA111E1A8544}" srcOrd="0" destOrd="0" presId="urn:microsoft.com/office/officeart/2005/8/layout/pyramid4"/>
    <dgm:cxn modelId="{1A80ACB1-E232-9B4E-9F71-2D862069C5DC}" type="presParOf" srcId="{57B641AD-F14B-BC40-953B-AA111E1A8544}" destId="{4CA792F2-2491-6345-BD36-E90F060D45E3}" srcOrd="0" destOrd="0" presId="urn:microsoft.com/office/officeart/2005/8/layout/pyramid4"/>
    <dgm:cxn modelId="{DBA4835F-55A7-4D4E-A734-6EA2F367684E}" type="presParOf" srcId="{57B641AD-F14B-BC40-953B-AA111E1A8544}" destId="{F130BE4E-78B2-2340-B1D3-AF014C7C40DE}" srcOrd="1" destOrd="0" presId="urn:microsoft.com/office/officeart/2005/8/layout/pyramid4"/>
    <dgm:cxn modelId="{62D378E7-861D-6946-9D10-CBBCE26279E6}" type="presParOf" srcId="{57B641AD-F14B-BC40-953B-AA111E1A8544}" destId="{6FB566CB-AA6A-3C44-B389-8F90A3C18F96}" srcOrd="2" destOrd="0" presId="urn:microsoft.com/office/officeart/2005/8/layout/pyramid4"/>
    <dgm:cxn modelId="{C891DB43-A278-5C4A-818C-5A16407BA952}" type="presParOf" srcId="{57B641AD-F14B-BC40-953B-AA111E1A8544}" destId="{8127C3FA-6C72-3145-A7CA-A4AD52525CEE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120C87-73EA-EE42-AC5C-6C882602A7C8}" type="doc">
      <dgm:prSet loTypeId="urn:microsoft.com/office/officeart/2005/8/layout/pyramid4" loCatId="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9A9EC3D-21BE-0F45-ACE5-5256432C4520}">
      <dgm:prSet phldrT="[Texto]" custT="1"/>
      <dgm:spPr/>
      <dgm:t>
        <a:bodyPr/>
        <a:lstStyle/>
        <a:p>
          <a:r>
            <a:rPr lang="ca-ES" sz="1050" b="1" noProof="0" dirty="0"/>
            <a:t>Convivència</a:t>
          </a:r>
          <a:endParaRPr lang="ca-ES" sz="1000" b="1" noProof="0" dirty="0"/>
        </a:p>
      </dgm:t>
    </dgm:pt>
    <dgm:pt modelId="{A2F26B91-BDE4-D04D-84A7-6AC2C4CBAF1B}" type="parTrans" cxnId="{51914CC8-8056-4D4C-800C-1F3D83D35946}">
      <dgm:prSet/>
      <dgm:spPr/>
      <dgm:t>
        <a:bodyPr/>
        <a:lstStyle/>
        <a:p>
          <a:endParaRPr lang="ca-ES" sz="1800" b="1" noProof="0" dirty="0"/>
        </a:p>
      </dgm:t>
    </dgm:pt>
    <dgm:pt modelId="{FC8777B7-8654-034A-8DD9-C44489CED2A2}" type="sibTrans" cxnId="{51914CC8-8056-4D4C-800C-1F3D83D35946}">
      <dgm:prSet/>
      <dgm:spPr/>
      <dgm:t>
        <a:bodyPr/>
        <a:lstStyle/>
        <a:p>
          <a:endParaRPr lang="ca-ES" b="1" noProof="0"/>
        </a:p>
      </dgm:t>
    </dgm:pt>
    <dgm:pt modelId="{73C1C5D9-E8CB-6A4A-9DA4-2F86F6D7A654}">
      <dgm:prSet phldrT="[Texto]" custT="1"/>
      <dgm:spPr/>
      <dgm:t>
        <a:bodyPr/>
        <a:lstStyle/>
        <a:p>
          <a:r>
            <a:rPr lang="ca-ES" sz="1200" b="1" noProof="0" dirty="0"/>
            <a:t>Hostilitat</a:t>
          </a:r>
        </a:p>
      </dgm:t>
    </dgm:pt>
    <dgm:pt modelId="{9BC11A70-528A-F74B-9463-1622B85B8D6E}" type="parTrans" cxnId="{D4A345B4-C2AF-1E4C-899B-608CA6393A40}">
      <dgm:prSet/>
      <dgm:spPr/>
      <dgm:t>
        <a:bodyPr/>
        <a:lstStyle/>
        <a:p>
          <a:endParaRPr lang="ca-ES" sz="1800" b="1" noProof="0" dirty="0"/>
        </a:p>
      </dgm:t>
    </dgm:pt>
    <dgm:pt modelId="{A0FEECEF-38FE-C54C-B9A2-C7641890344B}" type="sibTrans" cxnId="{D4A345B4-C2AF-1E4C-899B-608CA6393A40}">
      <dgm:prSet/>
      <dgm:spPr/>
      <dgm:t>
        <a:bodyPr/>
        <a:lstStyle/>
        <a:p>
          <a:endParaRPr lang="ca-ES" b="1" noProof="0"/>
        </a:p>
      </dgm:t>
    </dgm:pt>
    <dgm:pt modelId="{36FB1AD5-7C9A-CC4A-9B1F-209AEE98E227}">
      <dgm:prSet phldrT="[Texto]" custT="1"/>
      <dgm:spPr/>
      <dgm:t>
        <a:bodyPr/>
        <a:lstStyle/>
        <a:p>
          <a:r>
            <a:rPr lang="ca-ES" sz="1100" b="1" noProof="0"/>
            <a:t>COMUNITAT</a:t>
          </a:r>
        </a:p>
      </dgm:t>
    </dgm:pt>
    <dgm:pt modelId="{BDFF9280-6E92-7E4B-A253-CA0AE7F22603}" type="parTrans" cxnId="{E320FB5F-35D1-4D44-AB3D-AC17157DD0AA}">
      <dgm:prSet/>
      <dgm:spPr/>
      <dgm:t>
        <a:bodyPr/>
        <a:lstStyle/>
        <a:p>
          <a:endParaRPr lang="ca-ES" sz="1800" b="1" noProof="0" dirty="0"/>
        </a:p>
      </dgm:t>
    </dgm:pt>
    <dgm:pt modelId="{DEBD1767-B5E8-9246-A585-4BD85803187C}" type="sibTrans" cxnId="{E320FB5F-35D1-4D44-AB3D-AC17157DD0AA}">
      <dgm:prSet/>
      <dgm:spPr/>
      <dgm:t>
        <a:bodyPr/>
        <a:lstStyle/>
        <a:p>
          <a:endParaRPr lang="ca-ES" b="1" noProof="0"/>
        </a:p>
      </dgm:t>
    </dgm:pt>
    <dgm:pt modelId="{AF6E83DC-3910-8A44-B5D6-936F59F15AF8}">
      <dgm:prSet phldrT="[Texto]" custT="1"/>
      <dgm:spPr/>
      <dgm:t>
        <a:bodyPr/>
        <a:lstStyle/>
        <a:p>
          <a:r>
            <a:rPr lang="ca-ES" sz="1000" b="1" noProof="0" dirty="0"/>
            <a:t>Coexistència</a:t>
          </a:r>
        </a:p>
      </dgm:t>
    </dgm:pt>
    <dgm:pt modelId="{01A3A081-39AC-4341-A92C-127A00BBB163}" type="parTrans" cxnId="{6D6C682C-2212-6343-A80F-E87CE8DC26F3}">
      <dgm:prSet/>
      <dgm:spPr/>
      <dgm:t>
        <a:bodyPr/>
        <a:lstStyle/>
        <a:p>
          <a:endParaRPr lang="ca-ES" sz="1800" b="1" noProof="0" dirty="0"/>
        </a:p>
      </dgm:t>
    </dgm:pt>
    <dgm:pt modelId="{49B5200F-17B7-B842-9B8D-0DF61248FFE7}" type="sibTrans" cxnId="{6D6C682C-2212-6343-A80F-E87CE8DC26F3}">
      <dgm:prSet/>
      <dgm:spPr/>
      <dgm:t>
        <a:bodyPr/>
        <a:lstStyle/>
        <a:p>
          <a:endParaRPr lang="ca-ES" b="1" noProof="0"/>
        </a:p>
      </dgm:t>
    </dgm:pt>
    <dgm:pt modelId="{8D9AF3C1-6135-A940-9148-E5B71CEADE5D}" type="pres">
      <dgm:prSet presAssocID="{7A120C87-73EA-EE42-AC5C-6C882602A7C8}" presName="compositeShape" presStyleCnt="0">
        <dgm:presLayoutVars>
          <dgm:chMax val="9"/>
          <dgm:dir/>
          <dgm:resizeHandles val="exact"/>
        </dgm:presLayoutVars>
      </dgm:prSet>
      <dgm:spPr/>
    </dgm:pt>
    <dgm:pt modelId="{593497A2-382D-2A41-BF0C-2EA4BFB4B1F0}" type="pres">
      <dgm:prSet presAssocID="{7A120C87-73EA-EE42-AC5C-6C882602A7C8}" presName="triangle1" presStyleLbl="node1" presStyleIdx="0" presStyleCnt="4">
        <dgm:presLayoutVars>
          <dgm:bulletEnabled val="1"/>
        </dgm:presLayoutVars>
      </dgm:prSet>
      <dgm:spPr/>
    </dgm:pt>
    <dgm:pt modelId="{3EC4A0B9-544B-BF41-88EF-66B38AAB73F1}" type="pres">
      <dgm:prSet presAssocID="{7A120C87-73EA-EE42-AC5C-6C882602A7C8}" presName="triangle2" presStyleLbl="node1" presStyleIdx="1" presStyleCnt="4">
        <dgm:presLayoutVars>
          <dgm:bulletEnabled val="1"/>
        </dgm:presLayoutVars>
      </dgm:prSet>
      <dgm:spPr/>
    </dgm:pt>
    <dgm:pt modelId="{700F470B-F187-B14F-B11E-9CCE8CFBA4DA}" type="pres">
      <dgm:prSet presAssocID="{7A120C87-73EA-EE42-AC5C-6C882602A7C8}" presName="triangle3" presStyleLbl="node1" presStyleIdx="2" presStyleCnt="4">
        <dgm:presLayoutVars>
          <dgm:bulletEnabled val="1"/>
        </dgm:presLayoutVars>
      </dgm:prSet>
      <dgm:spPr/>
    </dgm:pt>
    <dgm:pt modelId="{2C0E793B-8C25-6440-B804-F0176979D88F}" type="pres">
      <dgm:prSet presAssocID="{7A120C87-73EA-EE42-AC5C-6C882602A7C8}" presName="triangle4" presStyleLbl="node1" presStyleIdx="3" presStyleCnt="4" custScaleX="107896">
        <dgm:presLayoutVars>
          <dgm:bulletEnabled val="1"/>
        </dgm:presLayoutVars>
      </dgm:prSet>
      <dgm:spPr/>
    </dgm:pt>
  </dgm:ptLst>
  <dgm:cxnLst>
    <dgm:cxn modelId="{D0221812-26C9-D942-B897-F9C39AB1E8AB}" type="presOf" srcId="{7A120C87-73EA-EE42-AC5C-6C882602A7C8}" destId="{8D9AF3C1-6135-A940-9148-E5B71CEADE5D}" srcOrd="0" destOrd="0" presId="urn:microsoft.com/office/officeart/2005/8/layout/pyramid4"/>
    <dgm:cxn modelId="{39046714-46AF-2442-BF7B-D6D2F77FC005}" type="presOf" srcId="{73C1C5D9-E8CB-6A4A-9DA4-2F86F6D7A654}" destId="{3EC4A0B9-544B-BF41-88EF-66B38AAB73F1}" srcOrd="0" destOrd="0" presId="urn:microsoft.com/office/officeart/2005/8/layout/pyramid4"/>
    <dgm:cxn modelId="{7256BF17-B8F1-8F48-98B8-08A5E3C9F633}" type="presOf" srcId="{AF6E83DC-3910-8A44-B5D6-936F59F15AF8}" destId="{2C0E793B-8C25-6440-B804-F0176979D88F}" srcOrd="0" destOrd="0" presId="urn:microsoft.com/office/officeart/2005/8/layout/pyramid4"/>
    <dgm:cxn modelId="{6D6C682C-2212-6343-A80F-E87CE8DC26F3}" srcId="{7A120C87-73EA-EE42-AC5C-6C882602A7C8}" destId="{AF6E83DC-3910-8A44-B5D6-936F59F15AF8}" srcOrd="3" destOrd="0" parTransId="{01A3A081-39AC-4341-A92C-127A00BBB163}" sibTransId="{49B5200F-17B7-B842-9B8D-0DF61248FFE7}"/>
    <dgm:cxn modelId="{E320FB5F-35D1-4D44-AB3D-AC17157DD0AA}" srcId="{7A120C87-73EA-EE42-AC5C-6C882602A7C8}" destId="{36FB1AD5-7C9A-CC4A-9B1F-209AEE98E227}" srcOrd="2" destOrd="0" parTransId="{BDFF9280-6E92-7E4B-A253-CA0AE7F22603}" sibTransId="{DEBD1767-B5E8-9246-A585-4BD85803187C}"/>
    <dgm:cxn modelId="{D50F9593-5FC3-BF42-A0D6-1911A17505CB}" type="presOf" srcId="{F9A9EC3D-21BE-0F45-ACE5-5256432C4520}" destId="{593497A2-382D-2A41-BF0C-2EA4BFB4B1F0}" srcOrd="0" destOrd="0" presId="urn:microsoft.com/office/officeart/2005/8/layout/pyramid4"/>
    <dgm:cxn modelId="{D4A345B4-C2AF-1E4C-899B-608CA6393A40}" srcId="{7A120C87-73EA-EE42-AC5C-6C882602A7C8}" destId="{73C1C5D9-E8CB-6A4A-9DA4-2F86F6D7A654}" srcOrd="1" destOrd="0" parTransId="{9BC11A70-528A-F74B-9463-1622B85B8D6E}" sibTransId="{A0FEECEF-38FE-C54C-B9A2-C7641890344B}"/>
    <dgm:cxn modelId="{51914CC8-8056-4D4C-800C-1F3D83D35946}" srcId="{7A120C87-73EA-EE42-AC5C-6C882602A7C8}" destId="{F9A9EC3D-21BE-0F45-ACE5-5256432C4520}" srcOrd="0" destOrd="0" parTransId="{A2F26B91-BDE4-D04D-84A7-6AC2C4CBAF1B}" sibTransId="{FC8777B7-8654-034A-8DD9-C44489CED2A2}"/>
    <dgm:cxn modelId="{99075CDE-D86D-0E4E-A659-8C250BB0F3FD}" type="presOf" srcId="{36FB1AD5-7C9A-CC4A-9B1F-209AEE98E227}" destId="{700F470B-F187-B14F-B11E-9CCE8CFBA4DA}" srcOrd="0" destOrd="0" presId="urn:microsoft.com/office/officeart/2005/8/layout/pyramid4"/>
    <dgm:cxn modelId="{6F86721C-27B5-EF45-B0AE-A68C55541C2B}" type="presParOf" srcId="{8D9AF3C1-6135-A940-9148-E5B71CEADE5D}" destId="{593497A2-382D-2A41-BF0C-2EA4BFB4B1F0}" srcOrd="0" destOrd="0" presId="urn:microsoft.com/office/officeart/2005/8/layout/pyramid4"/>
    <dgm:cxn modelId="{AA77F1E7-8814-B441-820B-FC4240BE5ECD}" type="presParOf" srcId="{8D9AF3C1-6135-A940-9148-E5B71CEADE5D}" destId="{3EC4A0B9-544B-BF41-88EF-66B38AAB73F1}" srcOrd="1" destOrd="0" presId="urn:microsoft.com/office/officeart/2005/8/layout/pyramid4"/>
    <dgm:cxn modelId="{800175BA-4B1A-1248-B096-B494C65707A3}" type="presParOf" srcId="{8D9AF3C1-6135-A940-9148-E5B71CEADE5D}" destId="{700F470B-F187-B14F-B11E-9CCE8CFBA4DA}" srcOrd="2" destOrd="0" presId="urn:microsoft.com/office/officeart/2005/8/layout/pyramid4"/>
    <dgm:cxn modelId="{086A8583-DE59-634C-BC97-2FDAE2EBFD7E}" type="presParOf" srcId="{8D9AF3C1-6135-A940-9148-E5B71CEADE5D}" destId="{2C0E793B-8C25-6440-B804-F0176979D88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62AB8B-5271-4E59-AEF4-95594525C737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46AE53-FEF0-473A-A9C7-A0C6E96D3F93}">
      <dgm:prSet custT="1"/>
      <dgm:spPr/>
      <dgm:t>
        <a:bodyPr/>
        <a:lstStyle/>
        <a:p>
          <a:pPr algn="l"/>
          <a:r>
            <a:rPr lang="ca-ES" sz="1800" b="1" dirty="0"/>
            <a:t>Indagar sobre els principals elements que configuren la convivència a la ciutat de Lleida a partir d’un qüestionari a “experts”.</a:t>
          </a:r>
          <a:endParaRPr lang="en-US" sz="1800" b="1" dirty="0"/>
        </a:p>
      </dgm:t>
    </dgm:pt>
    <dgm:pt modelId="{24670267-B2C9-40A5-B103-986FE8408164}" type="parTrans" cxnId="{2CB0FA1A-BFF8-44F0-B8CA-A2427962D2B1}">
      <dgm:prSet/>
      <dgm:spPr/>
      <dgm:t>
        <a:bodyPr/>
        <a:lstStyle/>
        <a:p>
          <a:endParaRPr lang="en-US"/>
        </a:p>
      </dgm:t>
    </dgm:pt>
    <dgm:pt modelId="{A01D4B6D-B21E-417D-BCF5-BB6CBE9FA25F}" type="sibTrans" cxnId="{2CB0FA1A-BFF8-44F0-B8CA-A2427962D2B1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861F9A09-C78D-47F1-B540-F79379DD481E}">
      <dgm:prSet/>
      <dgm:spPr/>
      <dgm:t>
        <a:bodyPr/>
        <a:lstStyle/>
        <a:p>
          <a:r>
            <a:rPr lang="ca-ES" b="1" dirty="0"/>
            <a:t>Analitzar les Debilitats, Amenaces, Fortaleses i Oportunitats que trobem a Lleida en matèria de convivència.</a:t>
          </a:r>
          <a:endParaRPr lang="en-US" b="1" dirty="0"/>
        </a:p>
      </dgm:t>
    </dgm:pt>
    <dgm:pt modelId="{818DE96C-273A-4A9B-B16E-81A206DDB800}" type="parTrans" cxnId="{26375B87-DDB4-4E6D-B839-1BC9E5AF9D39}">
      <dgm:prSet/>
      <dgm:spPr/>
      <dgm:t>
        <a:bodyPr/>
        <a:lstStyle/>
        <a:p>
          <a:endParaRPr lang="en-US"/>
        </a:p>
      </dgm:t>
    </dgm:pt>
    <dgm:pt modelId="{E9806C24-D356-464B-B7C1-E136A4D3B6B8}" type="sibTrans" cxnId="{26375B87-DDB4-4E6D-B839-1BC9E5AF9D39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D5FC310-9E1D-4DEF-A8DC-5E59EC58531F}">
      <dgm:prSet/>
      <dgm:spPr/>
      <dgm:t>
        <a:bodyPr/>
        <a:lstStyle/>
        <a:p>
          <a:r>
            <a:rPr lang="ca-ES" b="1" dirty="0"/>
            <a:t>Ser capaços de proposar recomanacions i dissenyar actuacions per als pròxims anys.</a:t>
          </a:r>
          <a:endParaRPr lang="en-US" b="1" dirty="0"/>
        </a:p>
      </dgm:t>
    </dgm:pt>
    <dgm:pt modelId="{A90FF81A-75DA-4930-ADA8-7F4A2AF908DD}" type="parTrans" cxnId="{62D565F6-8118-4499-92D1-91D85654C6AE}">
      <dgm:prSet/>
      <dgm:spPr/>
      <dgm:t>
        <a:bodyPr/>
        <a:lstStyle/>
        <a:p>
          <a:endParaRPr lang="en-US"/>
        </a:p>
      </dgm:t>
    </dgm:pt>
    <dgm:pt modelId="{C1A50FD4-7606-4310-AD96-F5AF7507EA8F}" type="sibTrans" cxnId="{62D565F6-8118-4499-92D1-91D85654C6AE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5C2F48CB-1711-794A-8F57-31C527A871CE}" type="pres">
      <dgm:prSet presAssocID="{9462AB8B-5271-4E59-AEF4-95594525C737}" presName="Name0" presStyleCnt="0">
        <dgm:presLayoutVars>
          <dgm:animLvl val="lvl"/>
          <dgm:resizeHandles val="exact"/>
        </dgm:presLayoutVars>
      </dgm:prSet>
      <dgm:spPr/>
    </dgm:pt>
    <dgm:pt modelId="{54264E8E-8E02-1F49-9E01-31C2BE52256E}" type="pres">
      <dgm:prSet presAssocID="{9746AE53-FEF0-473A-A9C7-A0C6E96D3F93}" presName="compositeNode" presStyleCnt="0">
        <dgm:presLayoutVars>
          <dgm:bulletEnabled val="1"/>
        </dgm:presLayoutVars>
      </dgm:prSet>
      <dgm:spPr/>
    </dgm:pt>
    <dgm:pt modelId="{54AE934B-24D6-8745-9E19-C8212079E718}" type="pres">
      <dgm:prSet presAssocID="{9746AE53-FEF0-473A-A9C7-A0C6E96D3F93}" presName="bgRect" presStyleLbl="bgAccFollowNode1" presStyleIdx="0" presStyleCnt="3"/>
      <dgm:spPr/>
    </dgm:pt>
    <dgm:pt modelId="{6EBF0210-7177-9C46-AD8E-46B16841FF84}" type="pres">
      <dgm:prSet presAssocID="{A01D4B6D-B21E-417D-BCF5-BB6CBE9FA25F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E6FEF44E-D342-274B-8ADF-DB5456B2EEE4}" type="pres">
      <dgm:prSet presAssocID="{9746AE53-FEF0-473A-A9C7-A0C6E96D3F93}" presName="bottomLine" presStyleLbl="alignNode1" presStyleIdx="1" presStyleCnt="6">
        <dgm:presLayoutVars/>
      </dgm:prSet>
      <dgm:spPr/>
    </dgm:pt>
    <dgm:pt modelId="{EAC30269-9C66-7442-AF37-F22C0F3D07B9}" type="pres">
      <dgm:prSet presAssocID="{9746AE53-FEF0-473A-A9C7-A0C6E96D3F93}" presName="nodeText" presStyleLbl="bgAccFollowNode1" presStyleIdx="0" presStyleCnt="3">
        <dgm:presLayoutVars>
          <dgm:bulletEnabled val="1"/>
        </dgm:presLayoutVars>
      </dgm:prSet>
      <dgm:spPr/>
    </dgm:pt>
    <dgm:pt modelId="{4BF4D285-3B62-E646-A0B5-574C43EBCAD7}" type="pres">
      <dgm:prSet presAssocID="{A01D4B6D-B21E-417D-BCF5-BB6CBE9FA25F}" presName="sibTrans" presStyleCnt="0"/>
      <dgm:spPr/>
    </dgm:pt>
    <dgm:pt modelId="{97B53C1F-8C2A-EC4A-901E-4852101A988B}" type="pres">
      <dgm:prSet presAssocID="{861F9A09-C78D-47F1-B540-F79379DD481E}" presName="compositeNode" presStyleCnt="0">
        <dgm:presLayoutVars>
          <dgm:bulletEnabled val="1"/>
        </dgm:presLayoutVars>
      </dgm:prSet>
      <dgm:spPr/>
    </dgm:pt>
    <dgm:pt modelId="{2FBCABDA-E559-C442-9F07-9297DA041CFD}" type="pres">
      <dgm:prSet presAssocID="{861F9A09-C78D-47F1-B540-F79379DD481E}" presName="bgRect" presStyleLbl="bgAccFollowNode1" presStyleIdx="1" presStyleCnt="3"/>
      <dgm:spPr/>
    </dgm:pt>
    <dgm:pt modelId="{DD2F62F1-F901-BD40-9CD6-B8328607326F}" type="pres">
      <dgm:prSet presAssocID="{E9806C24-D356-464B-B7C1-E136A4D3B6B8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199407E9-C7EB-894D-9C00-6F655101766C}" type="pres">
      <dgm:prSet presAssocID="{861F9A09-C78D-47F1-B540-F79379DD481E}" presName="bottomLine" presStyleLbl="alignNode1" presStyleIdx="3" presStyleCnt="6">
        <dgm:presLayoutVars/>
      </dgm:prSet>
      <dgm:spPr/>
    </dgm:pt>
    <dgm:pt modelId="{4A90FE70-251F-2D49-BFD4-08E6640923CD}" type="pres">
      <dgm:prSet presAssocID="{861F9A09-C78D-47F1-B540-F79379DD481E}" presName="nodeText" presStyleLbl="bgAccFollowNode1" presStyleIdx="1" presStyleCnt="3">
        <dgm:presLayoutVars>
          <dgm:bulletEnabled val="1"/>
        </dgm:presLayoutVars>
      </dgm:prSet>
      <dgm:spPr/>
    </dgm:pt>
    <dgm:pt modelId="{D1348A02-018B-0048-9923-6E92DD1F7135}" type="pres">
      <dgm:prSet presAssocID="{E9806C24-D356-464B-B7C1-E136A4D3B6B8}" presName="sibTrans" presStyleCnt="0"/>
      <dgm:spPr/>
    </dgm:pt>
    <dgm:pt modelId="{0B03C7BD-AB75-7540-A636-E3F5F642ADFD}" type="pres">
      <dgm:prSet presAssocID="{8D5FC310-9E1D-4DEF-A8DC-5E59EC58531F}" presName="compositeNode" presStyleCnt="0">
        <dgm:presLayoutVars>
          <dgm:bulletEnabled val="1"/>
        </dgm:presLayoutVars>
      </dgm:prSet>
      <dgm:spPr/>
    </dgm:pt>
    <dgm:pt modelId="{FED187A2-D42B-464A-9872-E316FEFF3EE0}" type="pres">
      <dgm:prSet presAssocID="{8D5FC310-9E1D-4DEF-A8DC-5E59EC58531F}" presName="bgRect" presStyleLbl="bgAccFollowNode1" presStyleIdx="2" presStyleCnt="3"/>
      <dgm:spPr/>
    </dgm:pt>
    <dgm:pt modelId="{22B32C11-18A5-184F-B03C-B09C73AC418C}" type="pres">
      <dgm:prSet presAssocID="{C1A50FD4-7606-4310-AD96-F5AF7507EA8F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DD2E63C0-411E-3345-B402-FF44FE01F3C1}" type="pres">
      <dgm:prSet presAssocID="{8D5FC310-9E1D-4DEF-A8DC-5E59EC58531F}" presName="bottomLine" presStyleLbl="alignNode1" presStyleIdx="5" presStyleCnt="6">
        <dgm:presLayoutVars/>
      </dgm:prSet>
      <dgm:spPr/>
    </dgm:pt>
    <dgm:pt modelId="{84E368C2-80A9-DF4C-A8B7-FEDD7706082B}" type="pres">
      <dgm:prSet presAssocID="{8D5FC310-9E1D-4DEF-A8DC-5E59EC58531F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465AEC04-7CEB-5E4F-AD1B-9DF23C025F94}" type="presOf" srcId="{9746AE53-FEF0-473A-A9C7-A0C6E96D3F93}" destId="{EAC30269-9C66-7442-AF37-F22C0F3D07B9}" srcOrd="1" destOrd="0" presId="urn:microsoft.com/office/officeart/2016/7/layout/BasicLinearProcessNumbered"/>
    <dgm:cxn modelId="{B6DD0B05-7C34-CB4B-8529-2ABAECA80B75}" type="presOf" srcId="{9462AB8B-5271-4E59-AEF4-95594525C737}" destId="{5C2F48CB-1711-794A-8F57-31C527A871CE}" srcOrd="0" destOrd="0" presId="urn:microsoft.com/office/officeart/2016/7/layout/BasicLinearProcessNumbered"/>
    <dgm:cxn modelId="{82AA0A19-82CF-544A-B553-7CBD04791366}" type="presOf" srcId="{C1A50FD4-7606-4310-AD96-F5AF7507EA8F}" destId="{22B32C11-18A5-184F-B03C-B09C73AC418C}" srcOrd="0" destOrd="0" presId="urn:microsoft.com/office/officeart/2016/7/layout/BasicLinearProcessNumbered"/>
    <dgm:cxn modelId="{2CB0FA1A-BFF8-44F0-B8CA-A2427962D2B1}" srcId="{9462AB8B-5271-4E59-AEF4-95594525C737}" destId="{9746AE53-FEF0-473A-A9C7-A0C6E96D3F93}" srcOrd="0" destOrd="0" parTransId="{24670267-B2C9-40A5-B103-986FE8408164}" sibTransId="{A01D4B6D-B21E-417D-BCF5-BB6CBE9FA25F}"/>
    <dgm:cxn modelId="{42BB4F32-AA76-A144-A60C-E6ED84771746}" type="presOf" srcId="{861F9A09-C78D-47F1-B540-F79379DD481E}" destId="{2FBCABDA-E559-C442-9F07-9297DA041CFD}" srcOrd="0" destOrd="0" presId="urn:microsoft.com/office/officeart/2016/7/layout/BasicLinearProcessNumbered"/>
    <dgm:cxn modelId="{5AB6C443-4E32-B44A-A5A1-1ED5F9D756A2}" type="presOf" srcId="{E9806C24-D356-464B-B7C1-E136A4D3B6B8}" destId="{DD2F62F1-F901-BD40-9CD6-B8328607326F}" srcOrd="0" destOrd="0" presId="urn:microsoft.com/office/officeart/2016/7/layout/BasicLinearProcessNumbered"/>
    <dgm:cxn modelId="{73811545-FC16-1644-802B-8EB81E31F1BB}" type="presOf" srcId="{9746AE53-FEF0-473A-A9C7-A0C6E96D3F93}" destId="{54AE934B-24D6-8745-9E19-C8212079E718}" srcOrd="0" destOrd="0" presId="urn:microsoft.com/office/officeart/2016/7/layout/BasicLinearProcessNumbered"/>
    <dgm:cxn modelId="{EEB47380-F4D6-B64F-9CCA-F509E7A9232D}" type="presOf" srcId="{A01D4B6D-B21E-417D-BCF5-BB6CBE9FA25F}" destId="{6EBF0210-7177-9C46-AD8E-46B16841FF84}" srcOrd="0" destOrd="0" presId="urn:microsoft.com/office/officeart/2016/7/layout/BasicLinearProcessNumbered"/>
    <dgm:cxn modelId="{2B2F1C81-962A-6945-A992-7EF24ACC13F6}" type="presOf" srcId="{861F9A09-C78D-47F1-B540-F79379DD481E}" destId="{4A90FE70-251F-2D49-BFD4-08E6640923CD}" srcOrd="1" destOrd="0" presId="urn:microsoft.com/office/officeart/2016/7/layout/BasicLinearProcessNumbered"/>
    <dgm:cxn modelId="{26375B87-DDB4-4E6D-B839-1BC9E5AF9D39}" srcId="{9462AB8B-5271-4E59-AEF4-95594525C737}" destId="{861F9A09-C78D-47F1-B540-F79379DD481E}" srcOrd="1" destOrd="0" parTransId="{818DE96C-273A-4A9B-B16E-81A206DDB800}" sibTransId="{E9806C24-D356-464B-B7C1-E136A4D3B6B8}"/>
    <dgm:cxn modelId="{A8AA18A6-BE15-2F4E-B40A-21FEF147E5C9}" type="presOf" srcId="{8D5FC310-9E1D-4DEF-A8DC-5E59EC58531F}" destId="{84E368C2-80A9-DF4C-A8B7-FEDD7706082B}" srcOrd="1" destOrd="0" presId="urn:microsoft.com/office/officeart/2016/7/layout/BasicLinearProcessNumbered"/>
    <dgm:cxn modelId="{A68972CD-C6CD-284E-BB1C-E1AFDDB6FB55}" type="presOf" srcId="{8D5FC310-9E1D-4DEF-A8DC-5E59EC58531F}" destId="{FED187A2-D42B-464A-9872-E316FEFF3EE0}" srcOrd="0" destOrd="0" presId="urn:microsoft.com/office/officeart/2016/7/layout/BasicLinearProcessNumbered"/>
    <dgm:cxn modelId="{62D565F6-8118-4499-92D1-91D85654C6AE}" srcId="{9462AB8B-5271-4E59-AEF4-95594525C737}" destId="{8D5FC310-9E1D-4DEF-A8DC-5E59EC58531F}" srcOrd="2" destOrd="0" parTransId="{A90FF81A-75DA-4930-ADA8-7F4A2AF908DD}" sibTransId="{C1A50FD4-7606-4310-AD96-F5AF7507EA8F}"/>
    <dgm:cxn modelId="{DA889381-A27B-2E46-B5CF-C6C29BABAF63}" type="presParOf" srcId="{5C2F48CB-1711-794A-8F57-31C527A871CE}" destId="{54264E8E-8E02-1F49-9E01-31C2BE52256E}" srcOrd="0" destOrd="0" presId="urn:microsoft.com/office/officeart/2016/7/layout/BasicLinearProcessNumbered"/>
    <dgm:cxn modelId="{00450020-EBD7-EE46-9685-0926B4C9CEB2}" type="presParOf" srcId="{54264E8E-8E02-1F49-9E01-31C2BE52256E}" destId="{54AE934B-24D6-8745-9E19-C8212079E718}" srcOrd="0" destOrd="0" presId="urn:microsoft.com/office/officeart/2016/7/layout/BasicLinearProcessNumbered"/>
    <dgm:cxn modelId="{9DD72DCB-DA5D-DB4F-8BCE-7FDD242F0593}" type="presParOf" srcId="{54264E8E-8E02-1F49-9E01-31C2BE52256E}" destId="{6EBF0210-7177-9C46-AD8E-46B16841FF84}" srcOrd="1" destOrd="0" presId="urn:microsoft.com/office/officeart/2016/7/layout/BasicLinearProcessNumbered"/>
    <dgm:cxn modelId="{5B708B4B-2F41-9740-8BAF-ED4FA19DB394}" type="presParOf" srcId="{54264E8E-8E02-1F49-9E01-31C2BE52256E}" destId="{E6FEF44E-D342-274B-8ADF-DB5456B2EEE4}" srcOrd="2" destOrd="0" presId="urn:microsoft.com/office/officeart/2016/7/layout/BasicLinearProcessNumbered"/>
    <dgm:cxn modelId="{E9AC4F0B-6A6F-A04A-8D0D-3BFE5F24DE86}" type="presParOf" srcId="{54264E8E-8E02-1F49-9E01-31C2BE52256E}" destId="{EAC30269-9C66-7442-AF37-F22C0F3D07B9}" srcOrd="3" destOrd="0" presId="urn:microsoft.com/office/officeart/2016/7/layout/BasicLinearProcessNumbered"/>
    <dgm:cxn modelId="{B26AA704-DF86-594D-9E12-303645DD1C81}" type="presParOf" srcId="{5C2F48CB-1711-794A-8F57-31C527A871CE}" destId="{4BF4D285-3B62-E646-A0B5-574C43EBCAD7}" srcOrd="1" destOrd="0" presId="urn:microsoft.com/office/officeart/2016/7/layout/BasicLinearProcessNumbered"/>
    <dgm:cxn modelId="{D290D183-42E7-D349-8EC9-6E7D4BF3C8B2}" type="presParOf" srcId="{5C2F48CB-1711-794A-8F57-31C527A871CE}" destId="{97B53C1F-8C2A-EC4A-901E-4852101A988B}" srcOrd="2" destOrd="0" presId="urn:microsoft.com/office/officeart/2016/7/layout/BasicLinearProcessNumbered"/>
    <dgm:cxn modelId="{6AE169B2-3EFD-8F4E-9EE5-A7CC6FE09CB2}" type="presParOf" srcId="{97B53C1F-8C2A-EC4A-901E-4852101A988B}" destId="{2FBCABDA-E559-C442-9F07-9297DA041CFD}" srcOrd="0" destOrd="0" presId="urn:microsoft.com/office/officeart/2016/7/layout/BasicLinearProcessNumbered"/>
    <dgm:cxn modelId="{8809D29B-80FC-344D-8DF4-EE1BDD931F7D}" type="presParOf" srcId="{97B53C1F-8C2A-EC4A-901E-4852101A988B}" destId="{DD2F62F1-F901-BD40-9CD6-B8328607326F}" srcOrd="1" destOrd="0" presId="urn:microsoft.com/office/officeart/2016/7/layout/BasicLinearProcessNumbered"/>
    <dgm:cxn modelId="{C2EDDA4A-C1DE-E44E-A8DB-85F40A33B702}" type="presParOf" srcId="{97B53C1F-8C2A-EC4A-901E-4852101A988B}" destId="{199407E9-C7EB-894D-9C00-6F655101766C}" srcOrd="2" destOrd="0" presId="urn:microsoft.com/office/officeart/2016/7/layout/BasicLinearProcessNumbered"/>
    <dgm:cxn modelId="{FAC75EFD-4268-A841-80C9-C2BB464CED95}" type="presParOf" srcId="{97B53C1F-8C2A-EC4A-901E-4852101A988B}" destId="{4A90FE70-251F-2D49-BFD4-08E6640923CD}" srcOrd="3" destOrd="0" presId="urn:microsoft.com/office/officeart/2016/7/layout/BasicLinearProcessNumbered"/>
    <dgm:cxn modelId="{B40275FA-7F6C-6349-8BAB-83AEF9290A4D}" type="presParOf" srcId="{5C2F48CB-1711-794A-8F57-31C527A871CE}" destId="{D1348A02-018B-0048-9923-6E92DD1F7135}" srcOrd="3" destOrd="0" presId="urn:microsoft.com/office/officeart/2016/7/layout/BasicLinearProcessNumbered"/>
    <dgm:cxn modelId="{CF6E6D24-5DA8-5248-9599-EC61F4F91F02}" type="presParOf" srcId="{5C2F48CB-1711-794A-8F57-31C527A871CE}" destId="{0B03C7BD-AB75-7540-A636-E3F5F642ADFD}" srcOrd="4" destOrd="0" presId="urn:microsoft.com/office/officeart/2016/7/layout/BasicLinearProcessNumbered"/>
    <dgm:cxn modelId="{05C89172-2339-AB42-A64E-5858421CD283}" type="presParOf" srcId="{0B03C7BD-AB75-7540-A636-E3F5F642ADFD}" destId="{FED187A2-D42B-464A-9872-E316FEFF3EE0}" srcOrd="0" destOrd="0" presId="urn:microsoft.com/office/officeart/2016/7/layout/BasicLinearProcessNumbered"/>
    <dgm:cxn modelId="{436DDC4D-0A82-2242-8A22-526582780C39}" type="presParOf" srcId="{0B03C7BD-AB75-7540-A636-E3F5F642ADFD}" destId="{22B32C11-18A5-184F-B03C-B09C73AC418C}" srcOrd="1" destOrd="0" presId="urn:microsoft.com/office/officeart/2016/7/layout/BasicLinearProcessNumbered"/>
    <dgm:cxn modelId="{CF8AFEF5-F183-C64E-8E99-1E14255332C6}" type="presParOf" srcId="{0B03C7BD-AB75-7540-A636-E3F5F642ADFD}" destId="{DD2E63C0-411E-3345-B402-FF44FE01F3C1}" srcOrd="2" destOrd="0" presId="urn:microsoft.com/office/officeart/2016/7/layout/BasicLinearProcessNumbered"/>
    <dgm:cxn modelId="{8508C836-FAB2-6D4A-9814-94271F74C509}" type="presParOf" srcId="{0B03C7BD-AB75-7540-A636-E3F5F642ADFD}" destId="{84E368C2-80A9-DF4C-A8B7-FEDD7706082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B9EB7F-8B05-4A17-8683-47F3136B14CF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15DFEF-47D1-4C3A-B399-01F84F793121}">
      <dgm:prSet/>
      <dgm:spPr/>
      <dgm:t>
        <a:bodyPr/>
        <a:lstStyle/>
        <a:p>
          <a:r>
            <a:rPr lang="ca-ES" noProof="0" dirty="0"/>
            <a:t>Debilitats</a:t>
          </a:r>
        </a:p>
        <a:p>
          <a:r>
            <a:rPr lang="ca-ES" noProof="0" dirty="0"/>
            <a:t>10</a:t>
          </a:r>
        </a:p>
      </dgm:t>
    </dgm:pt>
    <dgm:pt modelId="{2C4F64FC-0E8C-4903-B99F-B6CC870D1DA3}" type="parTrans" cxnId="{7E150379-7682-4649-9D35-D9C0048A77C3}">
      <dgm:prSet/>
      <dgm:spPr/>
      <dgm:t>
        <a:bodyPr/>
        <a:lstStyle/>
        <a:p>
          <a:endParaRPr lang="en-US"/>
        </a:p>
      </dgm:t>
    </dgm:pt>
    <dgm:pt modelId="{CB0895EF-5A71-4DF5-99E5-866B56E6C62A}" type="sibTrans" cxnId="{7E150379-7682-4649-9D35-D9C0048A77C3}">
      <dgm:prSet/>
      <dgm:spPr>
        <a:solidFill>
          <a:schemeClr val="accent2"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en-US"/>
        </a:p>
      </dgm:t>
    </dgm:pt>
    <dgm:pt modelId="{56174D63-65EF-4D36-83E0-605EDBD3D909}">
      <dgm:prSet/>
      <dgm:spPr/>
      <dgm:t>
        <a:bodyPr/>
        <a:lstStyle/>
        <a:p>
          <a:r>
            <a:rPr lang="es-ES" dirty="0"/>
            <a:t>Amenaces</a:t>
          </a:r>
        </a:p>
        <a:p>
          <a:r>
            <a:rPr lang="en-US" dirty="0"/>
            <a:t>08</a:t>
          </a:r>
        </a:p>
      </dgm:t>
    </dgm:pt>
    <dgm:pt modelId="{982DA56F-548F-4120-A6BD-8178EADA185E}" type="parTrans" cxnId="{70F83600-8EE6-4B43-AA29-561078400EFD}">
      <dgm:prSet/>
      <dgm:spPr/>
      <dgm:t>
        <a:bodyPr/>
        <a:lstStyle/>
        <a:p>
          <a:endParaRPr lang="en-US"/>
        </a:p>
      </dgm:t>
    </dgm:pt>
    <dgm:pt modelId="{4F713362-EB14-48CB-8091-46571A88F169}" type="sibTrans" cxnId="{70F83600-8EE6-4B43-AA29-561078400EFD}">
      <dgm:prSet/>
      <dgm:spPr>
        <a:solidFill>
          <a:schemeClr val="accent3"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en-US"/>
        </a:p>
      </dgm:t>
    </dgm:pt>
    <dgm:pt modelId="{20D36473-F64C-4A72-95DB-7DBC6D79CB61}">
      <dgm:prSet/>
      <dgm:spPr/>
      <dgm:t>
        <a:bodyPr/>
        <a:lstStyle/>
        <a:p>
          <a:r>
            <a:rPr lang="ca-ES" noProof="0" dirty="0"/>
            <a:t>Oportunitats</a:t>
          </a:r>
        </a:p>
        <a:p>
          <a:r>
            <a:rPr lang="ca-ES" noProof="0" dirty="0"/>
            <a:t>05 </a:t>
          </a:r>
        </a:p>
      </dgm:t>
    </dgm:pt>
    <dgm:pt modelId="{CA555276-2D26-4AA8-A853-DC98540A585D}" type="parTrans" cxnId="{A29D3CCA-44F2-43A4-A196-22872CB40F8C}">
      <dgm:prSet/>
      <dgm:spPr/>
      <dgm:t>
        <a:bodyPr/>
        <a:lstStyle/>
        <a:p>
          <a:endParaRPr lang="en-US"/>
        </a:p>
      </dgm:t>
    </dgm:pt>
    <dgm:pt modelId="{CA106B71-5D68-4E66-BFD6-3D9C60DF6EDC}" type="sibTrans" cxnId="{A29D3CCA-44F2-43A4-A196-22872CB40F8C}">
      <dgm:prSet/>
      <dgm:spPr>
        <a:solidFill>
          <a:schemeClr val="accent4"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en-US"/>
        </a:p>
      </dgm:t>
    </dgm:pt>
    <dgm:pt modelId="{930AB2AB-A2E9-41BE-A4EB-D2C194EBC73B}">
      <dgm:prSet/>
      <dgm:spPr/>
      <dgm:t>
        <a:bodyPr/>
        <a:lstStyle/>
        <a:p>
          <a:r>
            <a:rPr lang="ca-ES" noProof="0" dirty="0"/>
            <a:t>Fortaleses</a:t>
          </a:r>
        </a:p>
        <a:p>
          <a:r>
            <a:rPr lang="ca-ES" noProof="0" dirty="0"/>
            <a:t>06</a:t>
          </a:r>
        </a:p>
      </dgm:t>
    </dgm:pt>
    <dgm:pt modelId="{72B4D4AE-7994-473F-B0F5-AE9E26D696AC}" type="parTrans" cxnId="{AAB13724-7C6E-451A-8C6B-9010A79AE400}">
      <dgm:prSet/>
      <dgm:spPr/>
      <dgm:t>
        <a:bodyPr/>
        <a:lstStyle/>
        <a:p>
          <a:endParaRPr lang="en-US"/>
        </a:p>
      </dgm:t>
    </dgm:pt>
    <dgm:pt modelId="{FA47F369-705F-457D-8ACF-AC38787E244F}" type="sibTrans" cxnId="{AAB13724-7C6E-451A-8C6B-9010A79AE400}">
      <dgm:prSet/>
      <dgm:spPr/>
      <dgm:t>
        <a:bodyPr/>
        <a:lstStyle/>
        <a:p>
          <a:endParaRPr lang="en-US"/>
        </a:p>
      </dgm:t>
    </dgm:pt>
    <dgm:pt modelId="{E0F599EB-EE2C-3E44-B837-766E2E10FE23}" type="pres">
      <dgm:prSet presAssocID="{3CB9EB7F-8B05-4A17-8683-47F3136B14CF}" presName="diagram" presStyleCnt="0">
        <dgm:presLayoutVars>
          <dgm:dir/>
          <dgm:resizeHandles val="exact"/>
        </dgm:presLayoutVars>
      </dgm:prSet>
      <dgm:spPr/>
    </dgm:pt>
    <dgm:pt modelId="{D3AE4F46-8CDA-0C41-937B-413DCD0187D1}" type="pres">
      <dgm:prSet presAssocID="{1C15DFEF-47D1-4C3A-B399-01F84F793121}" presName="node" presStyleLbl="node1" presStyleIdx="0" presStyleCnt="4">
        <dgm:presLayoutVars>
          <dgm:bulletEnabled val="1"/>
        </dgm:presLayoutVars>
      </dgm:prSet>
      <dgm:spPr/>
    </dgm:pt>
    <dgm:pt modelId="{82D73805-D3C7-8D4D-BFE4-B02F5F82676C}" type="pres">
      <dgm:prSet presAssocID="{CB0895EF-5A71-4DF5-99E5-866B56E6C62A}" presName="sibTrans" presStyleLbl="sibTrans2D1" presStyleIdx="0" presStyleCnt="3" custLinFactY="100000" custLinFactNeighborX="-17667" custLinFactNeighborY="106400"/>
      <dgm:spPr/>
    </dgm:pt>
    <dgm:pt modelId="{C9451F86-E90B-154C-B2D6-F8EDA6345465}" type="pres">
      <dgm:prSet presAssocID="{CB0895EF-5A71-4DF5-99E5-866B56E6C62A}" presName="connectorText" presStyleLbl="sibTrans2D1" presStyleIdx="0" presStyleCnt="3"/>
      <dgm:spPr/>
    </dgm:pt>
    <dgm:pt modelId="{AEB3A5E2-99B7-3548-BCF2-54C94A80BCDF}" type="pres">
      <dgm:prSet presAssocID="{56174D63-65EF-4D36-83E0-605EDBD3D909}" presName="node" presStyleLbl="node1" presStyleIdx="1" presStyleCnt="4">
        <dgm:presLayoutVars>
          <dgm:bulletEnabled val="1"/>
        </dgm:presLayoutVars>
      </dgm:prSet>
      <dgm:spPr/>
    </dgm:pt>
    <dgm:pt modelId="{133324DF-2A92-FE4E-9E2C-934B5E6DF534}" type="pres">
      <dgm:prSet presAssocID="{4F713362-EB14-48CB-8091-46571A88F169}" presName="sibTrans" presStyleLbl="sibTrans2D1" presStyleIdx="1" presStyleCnt="3"/>
      <dgm:spPr/>
    </dgm:pt>
    <dgm:pt modelId="{A0502951-6845-5E40-91B8-4D5D49D34180}" type="pres">
      <dgm:prSet presAssocID="{4F713362-EB14-48CB-8091-46571A88F169}" presName="connectorText" presStyleLbl="sibTrans2D1" presStyleIdx="1" presStyleCnt="3"/>
      <dgm:spPr/>
    </dgm:pt>
    <dgm:pt modelId="{B5880C85-9BC7-F842-B66B-4650CA8EF3FC}" type="pres">
      <dgm:prSet presAssocID="{20D36473-F64C-4A72-95DB-7DBC6D79CB61}" presName="node" presStyleLbl="node1" presStyleIdx="2" presStyleCnt="4">
        <dgm:presLayoutVars>
          <dgm:bulletEnabled val="1"/>
        </dgm:presLayoutVars>
      </dgm:prSet>
      <dgm:spPr/>
    </dgm:pt>
    <dgm:pt modelId="{B0AACBDD-426C-894D-94BC-AE6A4A71B674}" type="pres">
      <dgm:prSet presAssocID="{CA106B71-5D68-4E66-BFD6-3D9C60DF6EDC}" presName="sibTrans" presStyleLbl="sibTrans2D1" presStyleIdx="2" presStyleCnt="3"/>
      <dgm:spPr/>
    </dgm:pt>
    <dgm:pt modelId="{29130263-63FE-7043-B8FE-EE0D35E70357}" type="pres">
      <dgm:prSet presAssocID="{CA106B71-5D68-4E66-BFD6-3D9C60DF6EDC}" presName="connectorText" presStyleLbl="sibTrans2D1" presStyleIdx="2" presStyleCnt="3"/>
      <dgm:spPr/>
    </dgm:pt>
    <dgm:pt modelId="{84146240-B9F7-7649-A60E-660263C99E7E}" type="pres">
      <dgm:prSet presAssocID="{930AB2AB-A2E9-41BE-A4EB-D2C194EBC73B}" presName="node" presStyleLbl="node1" presStyleIdx="3" presStyleCnt="4">
        <dgm:presLayoutVars>
          <dgm:bulletEnabled val="1"/>
        </dgm:presLayoutVars>
      </dgm:prSet>
      <dgm:spPr/>
    </dgm:pt>
  </dgm:ptLst>
  <dgm:cxnLst>
    <dgm:cxn modelId="{70F83600-8EE6-4B43-AA29-561078400EFD}" srcId="{3CB9EB7F-8B05-4A17-8683-47F3136B14CF}" destId="{56174D63-65EF-4D36-83E0-605EDBD3D909}" srcOrd="1" destOrd="0" parTransId="{982DA56F-548F-4120-A6BD-8178EADA185E}" sibTransId="{4F713362-EB14-48CB-8091-46571A88F169}"/>
    <dgm:cxn modelId="{BD5B0C08-7E4A-434F-9089-64A35E5608F4}" type="presOf" srcId="{930AB2AB-A2E9-41BE-A4EB-D2C194EBC73B}" destId="{84146240-B9F7-7649-A60E-660263C99E7E}" srcOrd="0" destOrd="0" presId="urn:microsoft.com/office/officeart/2005/8/layout/process5"/>
    <dgm:cxn modelId="{E0DE420B-FB89-F54C-91BB-9B3D7B6759B6}" type="presOf" srcId="{1C15DFEF-47D1-4C3A-B399-01F84F793121}" destId="{D3AE4F46-8CDA-0C41-937B-413DCD0187D1}" srcOrd="0" destOrd="0" presId="urn:microsoft.com/office/officeart/2005/8/layout/process5"/>
    <dgm:cxn modelId="{AAB13724-7C6E-451A-8C6B-9010A79AE400}" srcId="{3CB9EB7F-8B05-4A17-8683-47F3136B14CF}" destId="{930AB2AB-A2E9-41BE-A4EB-D2C194EBC73B}" srcOrd="3" destOrd="0" parTransId="{72B4D4AE-7994-473F-B0F5-AE9E26D696AC}" sibTransId="{FA47F369-705F-457D-8ACF-AC38787E244F}"/>
    <dgm:cxn modelId="{EA517F6E-1ADF-4A4F-A42D-F99A3C6BC6A0}" type="presOf" srcId="{4F713362-EB14-48CB-8091-46571A88F169}" destId="{133324DF-2A92-FE4E-9E2C-934B5E6DF534}" srcOrd="0" destOrd="0" presId="urn:microsoft.com/office/officeart/2005/8/layout/process5"/>
    <dgm:cxn modelId="{08248E58-1385-8B4C-8A0D-21B955EBD5FA}" type="presOf" srcId="{CA106B71-5D68-4E66-BFD6-3D9C60DF6EDC}" destId="{29130263-63FE-7043-B8FE-EE0D35E70357}" srcOrd="1" destOrd="0" presId="urn:microsoft.com/office/officeart/2005/8/layout/process5"/>
    <dgm:cxn modelId="{7E150379-7682-4649-9D35-D9C0048A77C3}" srcId="{3CB9EB7F-8B05-4A17-8683-47F3136B14CF}" destId="{1C15DFEF-47D1-4C3A-B399-01F84F793121}" srcOrd="0" destOrd="0" parTransId="{2C4F64FC-0E8C-4903-B99F-B6CC870D1DA3}" sibTransId="{CB0895EF-5A71-4DF5-99E5-866B56E6C62A}"/>
    <dgm:cxn modelId="{DA2A9A59-1010-7945-A703-8B5FFC393BFF}" type="presOf" srcId="{CB0895EF-5A71-4DF5-99E5-866B56E6C62A}" destId="{C9451F86-E90B-154C-B2D6-F8EDA6345465}" srcOrd="1" destOrd="0" presId="urn:microsoft.com/office/officeart/2005/8/layout/process5"/>
    <dgm:cxn modelId="{A84D6D7C-E39E-C340-8560-B8EECB2B49AB}" type="presOf" srcId="{CB0895EF-5A71-4DF5-99E5-866B56E6C62A}" destId="{82D73805-D3C7-8D4D-BFE4-B02F5F82676C}" srcOrd="0" destOrd="0" presId="urn:microsoft.com/office/officeart/2005/8/layout/process5"/>
    <dgm:cxn modelId="{DA3F9181-75C7-3547-9837-A1E63E0CC17D}" type="presOf" srcId="{56174D63-65EF-4D36-83E0-605EDBD3D909}" destId="{AEB3A5E2-99B7-3548-BCF2-54C94A80BCDF}" srcOrd="0" destOrd="0" presId="urn:microsoft.com/office/officeart/2005/8/layout/process5"/>
    <dgm:cxn modelId="{A24E738E-33AE-8147-A6F7-BD4B1A65B07C}" type="presOf" srcId="{20D36473-F64C-4A72-95DB-7DBC6D79CB61}" destId="{B5880C85-9BC7-F842-B66B-4650CA8EF3FC}" srcOrd="0" destOrd="0" presId="urn:microsoft.com/office/officeart/2005/8/layout/process5"/>
    <dgm:cxn modelId="{14FE80BF-37BF-E04E-9D2B-5641549613DB}" type="presOf" srcId="{CA106B71-5D68-4E66-BFD6-3D9C60DF6EDC}" destId="{B0AACBDD-426C-894D-94BC-AE6A4A71B674}" srcOrd="0" destOrd="0" presId="urn:microsoft.com/office/officeart/2005/8/layout/process5"/>
    <dgm:cxn modelId="{89AE01C2-4CED-F94A-AA84-CBD1F8D7A2C8}" type="presOf" srcId="{3CB9EB7F-8B05-4A17-8683-47F3136B14CF}" destId="{E0F599EB-EE2C-3E44-B837-766E2E10FE23}" srcOrd="0" destOrd="0" presId="urn:microsoft.com/office/officeart/2005/8/layout/process5"/>
    <dgm:cxn modelId="{A29D3CCA-44F2-43A4-A196-22872CB40F8C}" srcId="{3CB9EB7F-8B05-4A17-8683-47F3136B14CF}" destId="{20D36473-F64C-4A72-95DB-7DBC6D79CB61}" srcOrd="2" destOrd="0" parTransId="{CA555276-2D26-4AA8-A853-DC98540A585D}" sibTransId="{CA106B71-5D68-4E66-BFD6-3D9C60DF6EDC}"/>
    <dgm:cxn modelId="{1B60A7CD-48DD-024C-9374-AD27BE71B9C6}" type="presOf" srcId="{4F713362-EB14-48CB-8091-46571A88F169}" destId="{A0502951-6845-5E40-91B8-4D5D49D34180}" srcOrd="1" destOrd="0" presId="urn:microsoft.com/office/officeart/2005/8/layout/process5"/>
    <dgm:cxn modelId="{60B05F0A-2D99-6546-9BA8-EF464C6B9E64}" type="presParOf" srcId="{E0F599EB-EE2C-3E44-B837-766E2E10FE23}" destId="{D3AE4F46-8CDA-0C41-937B-413DCD0187D1}" srcOrd="0" destOrd="0" presId="urn:microsoft.com/office/officeart/2005/8/layout/process5"/>
    <dgm:cxn modelId="{3156C758-7907-A44F-957D-DE8B76D4E011}" type="presParOf" srcId="{E0F599EB-EE2C-3E44-B837-766E2E10FE23}" destId="{82D73805-D3C7-8D4D-BFE4-B02F5F82676C}" srcOrd="1" destOrd="0" presId="urn:microsoft.com/office/officeart/2005/8/layout/process5"/>
    <dgm:cxn modelId="{A8208284-CE9F-814B-82F2-C705350FC2D6}" type="presParOf" srcId="{82D73805-D3C7-8D4D-BFE4-B02F5F82676C}" destId="{C9451F86-E90B-154C-B2D6-F8EDA6345465}" srcOrd="0" destOrd="0" presId="urn:microsoft.com/office/officeart/2005/8/layout/process5"/>
    <dgm:cxn modelId="{7F82856E-8986-544B-B6E5-201A8831011F}" type="presParOf" srcId="{E0F599EB-EE2C-3E44-B837-766E2E10FE23}" destId="{AEB3A5E2-99B7-3548-BCF2-54C94A80BCDF}" srcOrd="2" destOrd="0" presId="urn:microsoft.com/office/officeart/2005/8/layout/process5"/>
    <dgm:cxn modelId="{0DF6BFD5-067C-4241-A48C-68BA858C8222}" type="presParOf" srcId="{E0F599EB-EE2C-3E44-B837-766E2E10FE23}" destId="{133324DF-2A92-FE4E-9E2C-934B5E6DF534}" srcOrd="3" destOrd="0" presId="urn:microsoft.com/office/officeart/2005/8/layout/process5"/>
    <dgm:cxn modelId="{89D42546-3BE4-394C-B35B-045BA8DF12AE}" type="presParOf" srcId="{133324DF-2A92-FE4E-9E2C-934B5E6DF534}" destId="{A0502951-6845-5E40-91B8-4D5D49D34180}" srcOrd="0" destOrd="0" presId="urn:microsoft.com/office/officeart/2005/8/layout/process5"/>
    <dgm:cxn modelId="{7F68464D-EA3A-A94E-8EFC-E1E2F4569C6A}" type="presParOf" srcId="{E0F599EB-EE2C-3E44-B837-766E2E10FE23}" destId="{B5880C85-9BC7-F842-B66B-4650CA8EF3FC}" srcOrd="4" destOrd="0" presId="urn:microsoft.com/office/officeart/2005/8/layout/process5"/>
    <dgm:cxn modelId="{27DBDE4C-9018-F841-98CA-4BEE640DD40B}" type="presParOf" srcId="{E0F599EB-EE2C-3E44-B837-766E2E10FE23}" destId="{B0AACBDD-426C-894D-94BC-AE6A4A71B674}" srcOrd="5" destOrd="0" presId="urn:microsoft.com/office/officeart/2005/8/layout/process5"/>
    <dgm:cxn modelId="{B69E7C84-22FA-0B42-95CB-69A8357DF842}" type="presParOf" srcId="{B0AACBDD-426C-894D-94BC-AE6A4A71B674}" destId="{29130263-63FE-7043-B8FE-EE0D35E70357}" srcOrd="0" destOrd="0" presId="urn:microsoft.com/office/officeart/2005/8/layout/process5"/>
    <dgm:cxn modelId="{38331D33-0E30-314E-B780-0C11E572449E}" type="presParOf" srcId="{E0F599EB-EE2C-3E44-B837-766E2E10FE23}" destId="{84146240-B9F7-7649-A60E-660263C99E7E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CBDBFC-C1A6-48FA-BF08-B3AC827D18C9}" type="doc">
      <dgm:prSet loTypeId="urn:microsoft.com/office/officeart/2005/8/layout/defaul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8A237ED-A17D-43D6-AAC9-CC814589C452}">
      <dgm:prSet/>
      <dgm:spPr>
        <a:solidFill>
          <a:schemeClr val="accent2"/>
        </a:solidFill>
      </dgm:spPr>
      <dgm:t>
        <a:bodyPr/>
        <a:lstStyle/>
        <a:p>
          <a:r>
            <a:rPr lang="ca-ES" b="1" i="0" dirty="0"/>
            <a:t>Manca d’espais de trobada dels tècnics </a:t>
          </a:r>
          <a:r>
            <a:rPr lang="ca-ES" b="1" i="0" noProof="0" dirty="0"/>
            <a:t>de</a:t>
          </a:r>
          <a:r>
            <a:rPr lang="ca-ES" b="1" i="0" dirty="0"/>
            <a:t> les diferents àrees</a:t>
          </a:r>
          <a:endParaRPr lang="ca-ES" b="1" dirty="0"/>
        </a:p>
      </dgm:t>
    </dgm:pt>
    <dgm:pt modelId="{1999D0F1-C7BF-4E37-AA98-B5E8BA2A4FBA}" type="parTrans" cxnId="{AE13A3A7-81BD-41E2-8853-5B908FABB7E3}">
      <dgm:prSet/>
      <dgm:spPr/>
      <dgm:t>
        <a:bodyPr/>
        <a:lstStyle/>
        <a:p>
          <a:endParaRPr lang="en-US"/>
        </a:p>
      </dgm:t>
    </dgm:pt>
    <dgm:pt modelId="{BC14C600-4DBD-47EC-8EE1-91C7E11F5E18}" type="sibTrans" cxnId="{AE13A3A7-81BD-41E2-8853-5B908FABB7E3}">
      <dgm:prSet phldrT="01"/>
      <dgm:spPr/>
      <dgm:t>
        <a:bodyPr/>
        <a:lstStyle/>
        <a:p>
          <a:endParaRPr lang="es-ES"/>
        </a:p>
      </dgm:t>
    </dgm:pt>
    <dgm:pt modelId="{06D8F3C0-0EC2-4010-A541-0793ED8E94C7}">
      <dgm:prSet/>
      <dgm:spPr>
        <a:solidFill>
          <a:schemeClr val="accent2"/>
        </a:solidFill>
      </dgm:spPr>
      <dgm:t>
        <a:bodyPr/>
        <a:lstStyle/>
        <a:p>
          <a:r>
            <a:rPr lang="ca-ES" b="1" i="0" noProof="0" dirty="0"/>
            <a:t>Transversalitat limitada per la parcel·lació de l’administració</a:t>
          </a:r>
          <a:endParaRPr lang="ca-ES" b="1" noProof="0" dirty="0"/>
        </a:p>
      </dgm:t>
    </dgm:pt>
    <dgm:pt modelId="{9CBE350C-879B-43F5-A085-D85C27F91020}" type="parTrans" cxnId="{280A52AE-F5C6-42CC-9356-27827BC8C963}">
      <dgm:prSet/>
      <dgm:spPr/>
      <dgm:t>
        <a:bodyPr/>
        <a:lstStyle/>
        <a:p>
          <a:endParaRPr lang="en-US"/>
        </a:p>
      </dgm:t>
    </dgm:pt>
    <dgm:pt modelId="{521E9229-0164-4710-9447-9EED8C9F2DDE}" type="sibTrans" cxnId="{280A52AE-F5C6-42CC-9356-27827BC8C963}">
      <dgm:prSet phldrT="02"/>
      <dgm:spPr/>
      <dgm:t>
        <a:bodyPr/>
        <a:lstStyle/>
        <a:p>
          <a:endParaRPr lang="es-ES"/>
        </a:p>
      </dgm:t>
    </dgm:pt>
    <dgm:pt modelId="{65B3FD53-EE75-4050-BFDE-6CB9BD5DA3D9}">
      <dgm:prSet/>
      <dgm:spPr>
        <a:solidFill>
          <a:schemeClr val="accent2"/>
        </a:solidFill>
      </dgm:spPr>
      <dgm:t>
        <a:bodyPr/>
        <a:lstStyle/>
        <a:p>
          <a:r>
            <a:rPr lang="ca-ES" b="1" i="0" noProof="0" dirty="0"/>
            <a:t>Limitació i desbordament de les polítiques socials: tendència a </a:t>
          </a:r>
          <a:r>
            <a:rPr lang="ca-ES" b="1" i="0" noProof="0" dirty="0" err="1"/>
            <a:t>l'assistencialisme</a:t>
          </a:r>
          <a:endParaRPr lang="ca-ES" b="1" noProof="0" dirty="0"/>
        </a:p>
      </dgm:t>
    </dgm:pt>
    <dgm:pt modelId="{2DF929CA-559B-4DE2-8DFB-F656C61E6BC4}" type="parTrans" cxnId="{E93CC899-348C-48E2-9D6B-728644754BD8}">
      <dgm:prSet/>
      <dgm:spPr/>
      <dgm:t>
        <a:bodyPr/>
        <a:lstStyle/>
        <a:p>
          <a:endParaRPr lang="en-US"/>
        </a:p>
      </dgm:t>
    </dgm:pt>
    <dgm:pt modelId="{C2FDA33A-A620-4A7F-BB98-4A37B7ED9AB6}" type="sibTrans" cxnId="{E93CC899-348C-48E2-9D6B-728644754BD8}">
      <dgm:prSet phldrT="03"/>
      <dgm:spPr/>
      <dgm:t>
        <a:bodyPr/>
        <a:lstStyle/>
        <a:p>
          <a:endParaRPr lang="es-ES"/>
        </a:p>
      </dgm:t>
    </dgm:pt>
    <dgm:pt modelId="{7FA73714-2BB5-4D9C-B2CF-BE2E89754D39}">
      <dgm:prSet/>
      <dgm:spPr>
        <a:solidFill>
          <a:schemeClr val="accent2"/>
        </a:solidFill>
      </dgm:spPr>
      <dgm:t>
        <a:bodyPr/>
        <a:lstStyle/>
        <a:p>
          <a:r>
            <a:rPr lang="ca-ES" b="1" i="0" dirty="0"/>
            <a:t>Extensa burocratització de l’administració </a:t>
          </a:r>
          <a:r>
            <a:rPr lang="ca-ES" b="1" i="0" noProof="0" dirty="0"/>
            <a:t>pública</a:t>
          </a:r>
          <a:endParaRPr lang="ca-ES" b="1" noProof="0" dirty="0"/>
        </a:p>
      </dgm:t>
    </dgm:pt>
    <dgm:pt modelId="{13531D84-4BBC-4D4F-857B-54D42AB1E2F5}" type="parTrans" cxnId="{0F0232FD-4C17-4091-A97D-E07EDE9F399E}">
      <dgm:prSet/>
      <dgm:spPr/>
      <dgm:t>
        <a:bodyPr/>
        <a:lstStyle/>
        <a:p>
          <a:endParaRPr lang="en-US"/>
        </a:p>
      </dgm:t>
    </dgm:pt>
    <dgm:pt modelId="{AB4813BB-7967-4261-99A3-A2EBF0A3474C}" type="sibTrans" cxnId="{0F0232FD-4C17-4091-A97D-E07EDE9F399E}">
      <dgm:prSet phldrT="05"/>
      <dgm:spPr/>
      <dgm:t>
        <a:bodyPr/>
        <a:lstStyle/>
        <a:p>
          <a:endParaRPr lang="es-ES"/>
        </a:p>
      </dgm:t>
    </dgm:pt>
    <dgm:pt modelId="{88924C9A-CB0F-BB48-A045-4EA417144D09}">
      <dgm:prSet/>
      <dgm:spPr>
        <a:solidFill>
          <a:schemeClr val="accent2"/>
        </a:solidFill>
      </dgm:spPr>
      <dgm:t>
        <a:bodyPr/>
        <a:lstStyle/>
        <a:p>
          <a:r>
            <a:rPr lang="ca-ES" b="1" noProof="0" dirty="0"/>
            <a:t>Ciutat feta per a l’ús del transport privat</a:t>
          </a:r>
        </a:p>
      </dgm:t>
    </dgm:pt>
    <dgm:pt modelId="{F3CFCBDC-0C1A-344A-BEA4-2970C6C7D6B0}" type="parTrans" cxnId="{B50C0C47-D17F-B346-AC06-883C4BF9A6B1}">
      <dgm:prSet/>
      <dgm:spPr/>
      <dgm:t>
        <a:bodyPr/>
        <a:lstStyle/>
        <a:p>
          <a:endParaRPr lang="es-ES"/>
        </a:p>
      </dgm:t>
    </dgm:pt>
    <dgm:pt modelId="{3C0AD628-A4F6-4247-B317-B17E152FD06A}" type="sibTrans" cxnId="{B50C0C47-D17F-B346-AC06-883C4BF9A6B1}">
      <dgm:prSet phldrT="05"/>
      <dgm:spPr/>
      <dgm:t>
        <a:bodyPr/>
        <a:lstStyle/>
        <a:p>
          <a:endParaRPr lang="es-ES"/>
        </a:p>
      </dgm:t>
    </dgm:pt>
    <dgm:pt modelId="{91DA9632-EE5A-FA4D-9015-42AFCBEF1E29}">
      <dgm:prSet/>
      <dgm:spPr>
        <a:solidFill>
          <a:schemeClr val="accent2"/>
        </a:solidFill>
      </dgm:spPr>
      <dgm:t>
        <a:bodyPr/>
        <a:lstStyle/>
        <a:p>
          <a:r>
            <a:rPr lang="ca-ES" b="1" noProof="0" dirty="0"/>
            <a:t>Falta de coordinació de tots els departaments i agents implicats en la convivència</a:t>
          </a:r>
        </a:p>
      </dgm:t>
    </dgm:pt>
    <dgm:pt modelId="{249CEE36-9BAC-854A-82BF-8B77C085DACD}" type="parTrans" cxnId="{61BFF4A6-3186-BF4F-9F4C-8930DCED9518}">
      <dgm:prSet/>
      <dgm:spPr/>
      <dgm:t>
        <a:bodyPr/>
        <a:lstStyle/>
        <a:p>
          <a:endParaRPr lang="es-ES"/>
        </a:p>
      </dgm:t>
    </dgm:pt>
    <dgm:pt modelId="{95D3B644-9B9B-2B4B-A581-6E96A9ABD3C2}" type="sibTrans" cxnId="{61BFF4A6-3186-BF4F-9F4C-8930DCED9518}">
      <dgm:prSet phldrT="05"/>
      <dgm:spPr/>
      <dgm:t>
        <a:bodyPr/>
        <a:lstStyle/>
        <a:p>
          <a:endParaRPr lang="es-ES"/>
        </a:p>
      </dgm:t>
    </dgm:pt>
    <dgm:pt modelId="{A87733A7-89DC-8745-A282-EFE9B50D3450}">
      <dgm:prSet/>
      <dgm:spPr>
        <a:solidFill>
          <a:schemeClr val="accent2"/>
        </a:solidFill>
      </dgm:spPr>
      <dgm:t>
        <a:bodyPr/>
        <a:lstStyle/>
        <a:p>
          <a:r>
            <a:rPr lang="ca-ES" b="1" noProof="0" dirty="0"/>
            <a:t>Neteja insuficient, sobretot, en algunes zones</a:t>
          </a:r>
        </a:p>
      </dgm:t>
    </dgm:pt>
    <dgm:pt modelId="{0790B154-15BA-584D-A7A8-379E92CC2D4A}" type="parTrans" cxnId="{B4DE89C9-BF0C-5946-81A2-B45B21265C44}">
      <dgm:prSet/>
      <dgm:spPr/>
      <dgm:t>
        <a:bodyPr/>
        <a:lstStyle/>
        <a:p>
          <a:endParaRPr lang="es-ES"/>
        </a:p>
      </dgm:t>
    </dgm:pt>
    <dgm:pt modelId="{D799A849-0733-BB44-84F5-5F01C902DA70}" type="sibTrans" cxnId="{B4DE89C9-BF0C-5946-81A2-B45B21265C44}">
      <dgm:prSet phldrT="05"/>
      <dgm:spPr/>
      <dgm:t>
        <a:bodyPr/>
        <a:lstStyle/>
        <a:p>
          <a:endParaRPr lang="es-ES"/>
        </a:p>
      </dgm:t>
    </dgm:pt>
    <dgm:pt modelId="{01C4C0AD-E43E-8E45-9312-05560372AC75}">
      <dgm:prSet/>
      <dgm:spPr>
        <a:solidFill>
          <a:schemeClr val="accent2"/>
        </a:solidFill>
      </dgm:spPr>
      <dgm:t>
        <a:bodyPr/>
        <a:lstStyle/>
        <a:p>
          <a:r>
            <a:rPr lang="ca-ES" b="1" noProof="0" dirty="0"/>
            <a:t>Segregació territorial</a:t>
          </a:r>
        </a:p>
      </dgm:t>
    </dgm:pt>
    <dgm:pt modelId="{78E3D8F9-FBB0-2B40-A8D6-5C062593164A}" type="parTrans" cxnId="{055987E1-40DA-854C-B6FE-015BC18E3B72}">
      <dgm:prSet/>
      <dgm:spPr/>
      <dgm:t>
        <a:bodyPr/>
        <a:lstStyle/>
        <a:p>
          <a:endParaRPr lang="es-ES"/>
        </a:p>
      </dgm:t>
    </dgm:pt>
    <dgm:pt modelId="{E80F5AF9-827A-3B41-BC0C-BC896E01F579}" type="sibTrans" cxnId="{055987E1-40DA-854C-B6FE-015BC18E3B72}">
      <dgm:prSet phldrT="05"/>
      <dgm:spPr/>
      <dgm:t>
        <a:bodyPr/>
        <a:lstStyle/>
        <a:p>
          <a:endParaRPr lang="es-ES"/>
        </a:p>
      </dgm:t>
    </dgm:pt>
    <dgm:pt modelId="{A1CC01CB-EEF8-4705-AC54-F68D7E34CEC5}">
      <dgm:prSet/>
      <dgm:spPr>
        <a:solidFill>
          <a:schemeClr val="accent2"/>
        </a:solidFill>
      </dgm:spPr>
      <dgm:t>
        <a:bodyPr/>
        <a:lstStyle/>
        <a:p>
          <a:r>
            <a:rPr lang="ca-ES" b="1" i="0" noProof="0" dirty="0"/>
            <a:t>Poca oferta d’habitatge barat i/o lloguers socials</a:t>
          </a:r>
          <a:endParaRPr lang="ca-ES" b="1" noProof="0" dirty="0"/>
        </a:p>
      </dgm:t>
    </dgm:pt>
    <dgm:pt modelId="{52650CBD-2539-4EC9-B69F-DE6F5D4BE719}" type="sibTrans" cxnId="{482A1768-E0E2-4525-B154-65A1B45BEBF6}">
      <dgm:prSet phldrT="04"/>
      <dgm:spPr/>
      <dgm:t>
        <a:bodyPr/>
        <a:lstStyle/>
        <a:p>
          <a:endParaRPr lang="es-ES"/>
        </a:p>
      </dgm:t>
    </dgm:pt>
    <dgm:pt modelId="{9ADEA7EA-E88A-465D-8A47-801AF6C482EC}" type="parTrans" cxnId="{482A1768-E0E2-4525-B154-65A1B45BEBF6}">
      <dgm:prSet/>
      <dgm:spPr/>
      <dgm:t>
        <a:bodyPr/>
        <a:lstStyle/>
        <a:p>
          <a:endParaRPr lang="en-US"/>
        </a:p>
      </dgm:t>
    </dgm:pt>
    <dgm:pt modelId="{6A5C4D5F-FDA9-BE43-AF7F-4917286AD6DC}">
      <dgm:prSet/>
      <dgm:spPr>
        <a:solidFill>
          <a:schemeClr val="accent2"/>
        </a:solidFill>
      </dgm:spPr>
      <dgm:t>
        <a:bodyPr/>
        <a:lstStyle/>
        <a:p>
          <a:r>
            <a:rPr lang="ca-ES" b="1" noProof="0" dirty="0"/>
            <a:t>Situacions endèmiques de desigualtat i segregació social</a:t>
          </a:r>
        </a:p>
      </dgm:t>
    </dgm:pt>
    <dgm:pt modelId="{97F80547-D9C7-D343-93F0-AD6FABB2B90C}" type="sibTrans" cxnId="{3911730F-0BDE-E445-A521-0F8F9B533987}">
      <dgm:prSet phldrT="05"/>
      <dgm:spPr/>
      <dgm:t>
        <a:bodyPr/>
        <a:lstStyle/>
        <a:p>
          <a:endParaRPr lang="es-ES"/>
        </a:p>
      </dgm:t>
    </dgm:pt>
    <dgm:pt modelId="{EBD9A90C-2A41-544E-B81A-242081A2DAEB}" type="parTrans" cxnId="{3911730F-0BDE-E445-A521-0F8F9B533987}">
      <dgm:prSet/>
      <dgm:spPr/>
      <dgm:t>
        <a:bodyPr/>
        <a:lstStyle/>
        <a:p>
          <a:endParaRPr lang="es-ES"/>
        </a:p>
      </dgm:t>
    </dgm:pt>
    <dgm:pt modelId="{DE851EA7-4E41-7C49-A505-C0E4273E1728}" type="pres">
      <dgm:prSet presAssocID="{CACBDBFC-C1A6-48FA-BF08-B3AC827D18C9}" presName="diagram" presStyleCnt="0">
        <dgm:presLayoutVars>
          <dgm:dir/>
          <dgm:resizeHandles val="exact"/>
        </dgm:presLayoutVars>
      </dgm:prSet>
      <dgm:spPr/>
    </dgm:pt>
    <dgm:pt modelId="{C2619B3E-8B82-3A46-A948-4112673A7808}" type="pres">
      <dgm:prSet presAssocID="{38A237ED-A17D-43D6-AAC9-CC814589C452}" presName="node" presStyleLbl="node1" presStyleIdx="0" presStyleCnt="10">
        <dgm:presLayoutVars>
          <dgm:bulletEnabled val="1"/>
        </dgm:presLayoutVars>
      </dgm:prSet>
      <dgm:spPr/>
    </dgm:pt>
    <dgm:pt modelId="{110A7A5D-CB25-6844-A704-C5EC6133CF15}" type="pres">
      <dgm:prSet presAssocID="{BC14C600-4DBD-47EC-8EE1-91C7E11F5E18}" presName="sibTrans" presStyleCnt="0"/>
      <dgm:spPr/>
    </dgm:pt>
    <dgm:pt modelId="{1BECAF47-DF56-5341-B316-E60F6B6462EE}" type="pres">
      <dgm:prSet presAssocID="{06D8F3C0-0EC2-4010-A541-0793ED8E94C7}" presName="node" presStyleLbl="node1" presStyleIdx="1" presStyleCnt="10">
        <dgm:presLayoutVars>
          <dgm:bulletEnabled val="1"/>
        </dgm:presLayoutVars>
      </dgm:prSet>
      <dgm:spPr/>
    </dgm:pt>
    <dgm:pt modelId="{F47D3AFE-B7D9-F64E-A13F-446BDF5D0C01}" type="pres">
      <dgm:prSet presAssocID="{521E9229-0164-4710-9447-9EED8C9F2DDE}" presName="sibTrans" presStyleCnt="0"/>
      <dgm:spPr/>
    </dgm:pt>
    <dgm:pt modelId="{F30F9EB8-5DA5-6948-9DA6-3C16BBF29700}" type="pres">
      <dgm:prSet presAssocID="{91DA9632-EE5A-FA4D-9015-42AFCBEF1E29}" presName="node" presStyleLbl="node1" presStyleIdx="2" presStyleCnt="10">
        <dgm:presLayoutVars>
          <dgm:bulletEnabled val="1"/>
        </dgm:presLayoutVars>
      </dgm:prSet>
      <dgm:spPr/>
    </dgm:pt>
    <dgm:pt modelId="{92E54BB2-A8B6-8745-AB9A-3F63F59A8C80}" type="pres">
      <dgm:prSet presAssocID="{95D3B644-9B9B-2B4B-A581-6E96A9ABD3C2}" presName="sibTrans" presStyleCnt="0"/>
      <dgm:spPr/>
    </dgm:pt>
    <dgm:pt modelId="{5E150960-BE36-7E4A-932D-47A493620D64}" type="pres">
      <dgm:prSet presAssocID="{65B3FD53-EE75-4050-BFDE-6CB9BD5DA3D9}" presName="node" presStyleLbl="node1" presStyleIdx="3" presStyleCnt="10">
        <dgm:presLayoutVars>
          <dgm:bulletEnabled val="1"/>
        </dgm:presLayoutVars>
      </dgm:prSet>
      <dgm:spPr/>
    </dgm:pt>
    <dgm:pt modelId="{61289431-08D2-0749-A9CB-CD4DDF8D0879}" type="pres">
      <dgm:prSet presAssocID="{C2FDA33A-A620-4A7F-BB98-4A37B7ED9AB6}" presName="sibTrans" presStyleCnt="0"/>
      <dgm:spPr/>
    </dgm:pt>
    <dgm:pt modelId="{F8E549E9-B1A2-2A40-90E6-C48475171B4A}" type="pres">
      <dgm:prSet presAssocID="{A1CC01CB-EEF8-4705-AC54-F68D7E34CEC5}" presName="node" presStyleLbl="node1" presStyleIdx="4" presStyleCnt="10">
        <dgm:presLayoutVars>
          <dgm:bulletEnabled val="1"/>
        </dgm:presLayoutVars>
      </dgm:prSet>
      <dgm:spPr/>
    </dgm:pt>
    <dgm:pt modelId="{3F5D48F4-86B4-C842-B178-C49E0B4A64BF}" type="pres">
      <dgm:prSet presAssocID="{52650CBD-2539-4EC9-B69F-DE6F5D4BE719}" presName="sibTrans" presStyleCnt="0"/>
      <dgm:spPr/>
    </dgm:pt>
    <dgm:pt modelId="{CDE8CB76-81CD-5E4A-9E06-39BC3F8C3E37}" type="pres">
      <dgm:prSet presAssocID="{7FA73714-2BB5-4D9C-B2CF-BE2E89754D39}" presName="node" presStyleLbl="node1" presStyleIdx="5" presStyleCnt="10">
        <dgm:presLayoutVars>
          <dgm:bulletEnabled val="1"/>
        </dgm:presLayoutVars>
      </dgm:prSet>
      <dgm:spPr/>
    </dgm:pt>
    <dgm:pt modelId="{68042265-0E4E-A14A-B7E0-23951B3B460B}" type="pres">
      <dgm:prSet presAssocID="{AB4813BB-7967-4261-99A3-A2EBF0A3474C}" presName="sibTrans" presStyleCnt="0"/>
      <dgm:spPr/>
    </dgm:pt>
    <dgm:pt modelId="{C0BBD74B-1F15-0643-BDE9-DADBD46E5071}" type="pres">
      <dgm:prSet presAssocID="{88924C9A-CB0F-BB48-A045-4EA417144D09}" presName="node" presStyleLbl="node1" presStyleIdx="6" presStyleCnt="10">
        <dgm:presLayoutVars>
          <dgm:bulletEnabled val="1"/>
        </dgm:presLayoutVars>
      </dgm:prSet>
      <dgm:spPr/>
    </dgm:pt>
    <dgm:pt modelId="{5FC9B889-FDC2-9749-8871-27C0213E5300}" type="pres">
      <dgm:prSet presAssocID="{3C0AD628-A4F6-4247-B317-B17E152FD06A}" presName="sibTrans" presStyleCnt="0"/>
      <dgm:spPr/>
    </dgm:pt>
    <dgm:pt modelId="{29937598-14B5-E045-8246-305DD76B16C0}" type="pres">
      <dgm:prSet presAssocID="{01C4C0AD-E43E-8E45-9312-05560372AC75}" presName="node" presStyleLbl="node1" presStyleIdx="7" presStyleCnt="10">
        <dgm:presLayoutVars>
          <dgm:bulletEnabled val="1"/>
        </dgm:presLayoutVars>
      </dgm:prSet>
      <dgm:spPr/>
    </dgm:pt>
    <dgm:pt modelId="{4CB48B67-3461-294E-B7CB-BE44D0D521BE}" type="pres">
      <dgm:prSet presAssocID="{E80F5AF9-827A-3B41-BC0C-BC896E01F579}" presName="sibTrans" presStyleCnt="0"/>
      <dgm:spPr/>
    </dgm:pt>
    <dgm:pt modelId="{92ABC49E-2AD7-3B46-9C72-0691BB93CBE2}" type="pres">
      <dgm:prSet presAssocID="{A87733A7-89DC-8745-A282-EFE9B50D3450}" presName="node" presStyleLbl="node1" presStyleIdx="8" presStyleCnt="10">
        <dgm:presLayoutVars>
          <dgm:bulletEnabled val="1"/>
        </dgm:presLayoutVars>
      </dgm:prSet>
      <dgm:spPr/>
    </dgm:pt>
    <dgm:pt modelId="{B0DC4A6A-EAC6-E740-BCB3-7A968DE33AB1}" type="pres">
      <dgm:prSet presAssocID="{D799A849-0733-BB44-84F5-5F01C902DA70}" presName="sibTrans" presStyleCnt="0"/>
      <dgm:spPr/>
    </dgm:pt>
    <dgm:pt modelId="{0BBC9450-7298-1B4D-AFEF-47AAA2B59D28}" type="pres">
      <dgm:prSet presAssocID="{6A5C4D5F-FDA9-BE43-AF7F-4917286AD6DC}" presName="node" presStyleLbl="node1" presStyleIdx="9" presStyleCnt="10">
        <dgm:presLayoutVars>
          <dgm:bulletEnabled val="1"/>
        </dgm:presLayoutVars>
      </dgm:prSet>
      <dgm:spPr/>
    </dgm:pt>
  </dgm:ptLst>
  <dgm:cxnLst>
    <dgm:cxn modelId="{3911730F-0BDE-E445-A521-0F8F9B533987}" srcId="{CACBDBFC-C1A6-48FA-BF08-B3AC827D18C9}" destId="{6A5C4D5F-FDA9-BE43-AF7F-4917286AD6DC}" srcOrd="9" destOrd="0" parTransId="{EBD9A90C-2A41-544E-B81A-242081A2DAEB}" sibTransId="{97F80547-D9C7-D343-93F0-AD6FABB2B90C}"/>
    <dgm:cxn modelId="{65CB0A1A-4C1D-FA44-9216-D0E7EF911617}" type="presOf" srcId="{7FA73714-2BB5-4D9C-B2CF-BE2E89754D39}" destId="{CDE8CB76-81CD-5E4A-9E06-39BC3F8C3E37}" srcOrd="0" destOrd="0" presId="urn:microsoft.com/office/officeart/2005/8/layout/default"/>
    <dgm:cxn modelId="{9C0A0D5B-750B-A546-9059-CB1F24463375}" type="presOf" srcId="{01C4C0AD-E43E-8E45-9312-05560372AC75}" destId="{29937598-14B5-E045-8246-305DD76B16C0}" srcOrd="0" destOrd="0" presId="urn:microsoft.com/office/officeart/2005/8/layout/default"/>
    <dgm:cxn modelId="{A0B6B25E-61FA-3940-A30A-FC32F3CD7602}" type="presOf" srcId="{06D8F3C0-0EC2-4010-A541-0793ED8E94C7}" destId="{1BECAF47-DF56-5341-B316-E60F6B6462EE}" srcOrd="0" destOrd="0" presId="urn:microsoft.com/office/officeart/2005/8/layout/default"/>
    <dgm:cxn modelId="{4853A763-52E2-8545-8239-880E17325A1D}" type="presOf" srcId="{A1CC01CB-EEF8-4705-AC54-F68D7E34CEC5}" destId="{F8E549E9-B1A2-2A40-90E6-C48475171B4A}" srcOrd="0" destOrd="0" presId="urn:microsoft.com/office/officeart/2005/8/layout/default"/>
    <dgm:cxn modelId="{B50C0C47-D17F-B346-AC06-883C4BF9A6B1}" srcId="{CACBDBFC-C1A6-48FA-BF08-B3AC827D18C9}" destId="{88924C9A-CB0F-BB48-A045-4EA417144D09}" srcOrd="6" destOrd="0" parTransId="{F3CFCBDC-0C1A-344A-BEA4-2970C6C7D6B0}" sibTransId="{3C0AD628-A4F6-4247-B317-B17E152FD06A}"/>
    <dgm:cxn modelId="{482A1768-E0E2-4525-B154-65A1B45BEBF6}" srcId="{CACBDBFC-C1A6-48FA-BF08-B3AC827D18C9}" destId="{A1CC01CB-EEF8-4705-AC54-F68D7E34CEC5}" srcOrd="4" destOrd="0" parTransId="{9ADEA7EA-E88A-465D-8A47-801AF6C482EC}" sibTransId="{52650CBD-2539-4EC9-B69F-DE6F5D4BE719}"/>
    <dgm:cxn modelId="{AD9E9E76-4D5A-2D4F-BD93-175EEB2924EA}" type="presOf" srcId="{A87733A7-89DC-8745-A282-EFE9B50D3450}" destId="{92ABC49E-2AD7-3B46-9C72-0691BB93CBE2}" srcOrd="0" destOrd="0" presId="urn:microsoft.com/office/officeart/2005/8/layout/default"/>
    <dgm:cxn modelId="{E93CC899-348C-48E2-9D6B-728644754BD8}" srcId="{CACBDBFC-C1A6-48FA-BF08-B3AC827D18C9}" destId="{65B3FD53-EE75-4050-BFDE-6CB9BD5DA3D9}" srcOrd="3" destOrd="0" parTransId="{2DF929CA-559B-4DE2-8DFB-F656C61E6BC4}" sibTransId="{C2FDA33A-A620-4A7F-BB98-4A37B7ED9AB6}"/>
    <dgm:cxn modelId="{601D4AA1-64F1-5F41-8450-AFE058BB0714}" type="presOf" srcId="{6A5C4D5F-FDA9-BE43-AF7F-4917286AD6DC}" destId="{0BBC9450-7298-1B4D-AFEF-47AAA2B59D28}" srcOrd="0" destOrd="0" presId="urn:microsoft.com/office/officeart/2005/8/layout/default"/>
    <dgm:cxn modelId="{C39350A2-442F-5144-93A2-874911637D2C}" type="presOf" srcId="{88924C9A-CB0F-BB48-A045-4EA417144D09}" destId="{C0BBD74B-1F15-0643-BDE9-DADBD46E5071}" srcOrd="0" destOrd="0" presId="urn:microsoft.com/office/officeart/2005/8/layout/default"/>
    <dgm:cxn modelId="{61BFF4A6-3186-BF4F-9F4C-8930DCED9518}" srcId="{CACBDBFC-C1A6-48FA-BF08-B3AC827D18C9}" destId="{91DA9632-EE5A-FA4D-9015-42AFCBEF1E29}" srcOrd="2" destOrd="0" parTransId="{249CEE36-9BAC-854A-82BF-8B77C085DACD}" sibTransId="{95D3B644-9B9B-2B4B-A581-6E96A9ABD3C2}"/>
    <dgm:cxn modelId="{AE13A3A7-81BD-41E2-8853-5B908FABB7E3}" srcId="{CACBDBFC-C1A6-48FA-BF08-B3AC827D18C9}" destId="{38A237ED-A17D-43D6-AAC9-CC814589C452}" srcOrd="0" destOrd="0" parTransId="{1999D0F1-C7BF-4E37-AA98-B5E8BA2A4FBA}" sibTransId="{BC14C600-4DBD-47EC-8EE1-91C7E11F5E18}"/>
    <dgm:cxn modelId="{280A52AE-F5C6-42CC-9356-27827BC8C963}" srcId="{CACBDBFC-C1A6-48FA-BF08-B3AC827D18C9}" destId="{06D8F3C0-0EC2-4010-A541-0793ED8E94C7}" srcOrd="1" destOrd="0" parTransId="{9CBE350C-879B-43F5-A085-D85C27F91020}" sibTransId="{521E9229-0164-4710-9447-9EED8C9F2DDE}"/>
    <dgm:cxn modelId="{B4DE89C9-BF0C-5946-81A2-B45B21265C44}" srcId="{CACBDBFC-C1A6-48FA-BF08-B3AC827D18C9}" destId="{A87733A7-89DC-8745-A282-EFE9B50D3450}" srcOrd="8" destOrd="0" parTransId="{0790B154-15BA-584D-A7A8-379E92CC2D4A}" sibTransId="{D799A849-0733-BB44-84F5-5F01C902DA70}"/>
    <dgm:cxn modelId="{31B697DE-34B8-214B-AE3F-9CD07C7F0D6B}" type="presOf" srcId="{65B3FD53-EE75-4050-BFDE-6CB9BD5DA3D9}" destId="{5E150960-BE36-7E4A-932D-47A493620D64}" srcOrd="0" destOrd="0" presId="urn:microsoft.com/office/officeart/2005/8/layout/default"/>
    <dgm:cxn modelId="{055987E1-40DA-854C-B6FE-015BC18E3B72}" srcId="{CACBDBFC-C1A6-48FA-BF08-B3AC827D18C9}" destId="{01C4C0AD-E43E-8E45-9312-05560372AC75}" srcOrd="7" destOrd="0" parTransId="{78E3D8F9-FBB0-2B40-A8D6-5C062593164A}" sibTransId="{E80F5AF9-827A-3B41-BC0C-BC896E01F579}"/>
    <dgm:cxn modelId="{4B5AF4EA-2A4B-3946-980D-042624456B61}" type="presOf" srcId="{91DA9632-EE5A-FA4D-9015-42AFCBEF1E29}" destId="{F30F9EB8-5DA5-6948-9DA6-3C16BBF29700}" srcOrd="0" destOrd="0" presId="urn:microsoft.com/office/officeart/2005/8/layout/default"/>
    <dgm:cxn modelId="{924C8DEB-6F09-FB40-A4C8-680D8C84A1AA}" type="presOf" srcId="{38A237ED-A17D-43D6-AAC9-CC814589C452}" destId="{C2619B3E-8B82-3A46-A948-4112673A7808}" srcOrd="0" destOrd="0" presId="urn:microsoft.com/office/officeart/2005/8/layout/default"/>
    <dgm:cxn modelId="{9BEDDBEB-532E-CC40-BA6E-42102AD1C912}" type="presOf" srcId="{CACBDBFC-C1A6-48FA-BF08-B3AC827D18C9}" destId="{DE851EA7-4E41-7C49-A505-C0E4273E1728}" srcOrd="0" destOrd="0" presId="urn:microsoft.com/office/officeart/2005/8/layout/default"/>
    <dgm:cxn modelId="{0F0232FD-4C17-4091-A97D-E07EDE9F399E}" srcId="{CACBDBFC-C1A6-48FA-BF08-B3AC827D18C9}" destId="{7FA73714-2BB5-4D9C-B2CF-BE2E89754D39}" srcOrd="5" destOrd="0" parTransId="{13531D84-4BBC-4D4F-857B-54D42AB1E2F5}" sibTransId="{AB4813BB-7967-4261-99A3-A2EBF0A3474C}"/>
    <dgm:cxn modelId="{D67F0F7F-DF1F-3746-AA40-FA065251318D}" type="presParOf" srcId="{DE851EA7-4E41-7C49-A505-C0E4273E1728}" destId="{C2619B3E-8B82-3A46-A948-4112673A7808}" srcOrd="0" destOrd="0" presId="urn:microsoft.com/office/officeart/2005/8/layout/default"/>
    <dgm:cxn modelId="{DC058BDE-C1CF-9F43-AB72-970DEAA56FAD}" type="presParOf" srcId="{DE851EA7-4E41-7C49-A505-C0E4273E1728}" destId="{110A7A5D-CB25-6844-A704-C5EC6133CF15}" srcOrd="1" destOrd="0" presId="urn:microsoft.com/office/officeart/2005/8/layout/default"/>
    <dgm:cxn modelId="{D09FDC95-C8B0-6F4B-94E8-C9706D5A0B55}" type="presParOf" srcId="{DE851EA7-4E41-7C49-A505-C0E4273E1728}" destId="{1BECAF47-DF56-5341-B316-E60F6B6462EE}" srcOrd="2" destOrd="0" presId="urn:microsoft.com/office/officeart/2005/8/layout/default"/>
    <dgm:cxn modelId="{6145C799-AB44-C74A-9443-AFA972326E5B}" type="presParOf" srcId="{DE851EA7-4E41-7C49-A505-C0E4273E1728}" destId="{F47D3AFE-B7D9-F64E-A13F-446BDF5D0C01}" srcOrd="3" destOrd="0" presId="urn:microsoft.com/office/officeart/2005/8/layout/default"/>
    <dgm:cxn modelId="{71F3E5A4-BFDC-2A45-9C58-362F603E8604}" type="presParOf" srcId="{DE851EA7-4E41-7C49-A505-C0E4273E1728}" destId="{F30F9EB8-5DA5-6948-9DA6-3C16BBF29700}" srcOrd="4" destOrd="0" presId="urn:microsoft.com/office/officeart/2005/8/layout/default"/>
    <dgm:cxn modelId="{A2C636C0-4C38-6740-BB38-AF6C705783E8}" type="presParOf" srcId="{DE851EA7-4E41-7C49-A505-C0E4273E1728}" destId="{92E54BB2-A8B6-8745-AB9A-3F63F59A8C80}" srcOrd="5" destOrd="0" presId="urn:microsoft.com/office/officeart/2005/8/layout/default"/>
    <dgm:cxn modelId="{4BF6B49E-ED94-8747-ACD1-772F40CC8BE1}" type="presParOf" srcId="{DE851EA7-4E41-7C49-A505-C0E4273E1728}" destId="{5E150960-BE36-7E4A-932D-47A493620D64}" srcOrd="6" destOrd="0" presId="urn:microsoft.com/office/officeart/2005/8/layout/default"/>
    <dgm:cxn modelId="{BD799848-EC2F-5C45-86B2-CD159BF35949}" type="presParOf" srcId="{DE851EA7-4E41-7C49-A505-C0E4273E1728}" destId="{61289431-08D2-0749-A9CB-CD4DDF8D0879}" srcOrd="7" destOrd="0" presId="urn:microsoft.com/office/officeart/2005/8/layout/default"/>
    <dgm:cxn modelId="{40882329-39F8-6948-9686-D06073AB5FC9}" type="presParOf" srcId="{DE851EA7-4E41-7C49-A505-C0E4273E1728}" destId="{F8E549E9-B1A2-2A40-90E6-C48475171B4A}" srcOrd="8" destOrd="0" presId="urn:microsoft.com/office/officeart/2005/8/layout/default"/>
    <dgm:cxn modelId="{F09B9096-3D61-1F47-97FD-9A8B81C96D59}" type="presParOf" srcId="{DE851EA7-4E41-7C49-A505-C0E4273E1728}" destId="{3F5D48F4-86B4-C842-B178-C49E0B4A64BF}" srcOrd="9" destOrd="0" presId="urn:microsoft.com/office/officeart/2005/8/layout/default"/>
    <dgm:cxn modelId="{E1FC5E3D-1A9B-B648-8346-6723A2BA1B71}" type="presParOf" srcId="{DE851EA7-4E41-7C49-A505-C0E4273E1728}" destId="{CDE8CB76-81CD-5E4A-9E06-39BC3F8C3E37}" srcOrd="10" destOrd="0" presId="urn:microsoft.com/office/officeart/2005/8/layout/default"/>
    <dgm:cxn modelId="{6D010766-0739-3B4F-95F5-C854452E3552}" type="presParOf" srcId="{DE851EA7-4E41-7C49-A505-C0E4273E1728}" destId="{68042265-0E4E-A14A-B7E0-23951B3B460B}" srcOrd="11" destOrd="0" presId="urn:microsoft.com/office/officeart/2005/8/layout/default"/>
    <dgm:cxn modelId="{592606BD-8AD5-E146-94C8-53D59CF85203}" type="presParOf" srcId="{DE851EA7-4E41-7C49-A505-C0E4273E1728}" destId="{C0BBD74B-1F15-0643-BDE9-DADBD46E5071}" srcOrd="12" destOrd="0" presId="urn:microsoft.com/office/officeart/2005/8/layout/default"/>
    <dgm:cxn modelId="{BA1EDEE9-9FC8-AD43-BEA4-5251B1945E85}" type="presParOf" srcId="{DE851EA7-4E41-7C49-A505-C0E4273E1728}" destId="{5FC9B889-FDC2-9749-8871-27C0213E5300}" srcOrd="13" destOrd="0" presId="urn:microsoft.com/office/officeart/2005/8/layout/default"/>
    <dgm:cxn modelId="{937D2E4E-F963-084F-A419-83CCB8DC422B}" type="presParOf" srcId="{DE851EA7-4E41-7C49-A505-C0E4273E1728}" destId="{29937598-14B5-E045-8246-305DD76B16C0}" srcOrd="14" destOrd="0" presId="urn:microsoft.com/office/officeart/2005/8/layout/default"/>
    <dgm:cxn modelId="{1BB5DE1B-AAB7-6D4F-9424-101E73275544}" type="presParOf" srcId="{DE851EA7-4E41-7C49-A505-C0E4273E1728}" destId="{4CB48B67-3461-294E-B7CB-BE44D0D521BE}" srcOrd="15" destOrd="0" presId="urn:microsoft.com/office/officeart/2005/8/layout/default"/>
    <dgm:cxn modelId="{3774A9BD-213B-0841-8038-EAAC819F59DC}" type="presParOf" srcId="{DE851EA7-4E41-7C49-A505-C0E4273E1728}" destId="{92ABC49E-2AD7-3B46-9C72-0691BB93CBE2}" srcOrd="16" destOrd="0" presId="urn:microsoft.com/office/officeart/2005/8/layout/default"/>
    <dgm:cxn modelId="{A1C3DB19-0232-374A-A245-96ADB25C8458}" type="presParOf" srcId="{DE851EA7-4E41-7C49-A505-C0E4273E1728}" destId="{B0DC4A6A-EAC6-E740-BCB3-7A968DE33AB1}" srcOrd="17" destOrd="0" presId="urn:microsoft.com/office/officeart/2005/8/layout/default"/>
    <dgm:cxn modelId="{9D103F76-0C87-784E-B0E3-42272A4830D8}" type="presParOf" srcId="{DE851EA7-4E41-7C49-A505-C0E4273E1728}" destId="{0BBC9450-7298-1B4D-AFEF-47AAA2B59D28}" srcOrd="18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CBDBFC-C1A6-48FA-BF08-B3AC827D18C9}" type="doc">
      <dgm:prSet loTypeId="urn:microsoft.com/office/officeart/2005/8/layout/default" loCatId="icon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D1F6EF1-2B32-6943-BF09-06F7E894AF98}">
      <dgm:prSet custT="1"/>
      <dgm:spPr/>
      <dgm:t>
        <a:bodyPr/>
        <a:lstStyle/>
        <a:p>
          <a:r>
            <a:rPr lang="ca-ES" sz="2000" b="1" noProof="0" dirty="0"/>
            <a:t>Existència de molts fronts oberts i per resoldre</a:t>
          </a:r>
        </a:p>
      </dgm:t>
    </dgm:pt>
    <dgm:pt modelId="{B2D5BC8F-6468-CE44-BDF5-16787D108992}" type="parTrans" cxnId="{D8119B21-0AAA-AD4C-BF89-7C908637C254}">
      <dgm:prSet/>
      <dgm:spPr/>
      <dgm:t>
        <a:bodyPr/>
        <a:lstStyle/>
        <a:p>
          <a:endParaRPr lang="es-ES"/>
        </a:p>
      </dgm:t>
    </dgm:pt>
    <dgm:pt modelId="{9E771C7E-683A-564D-943C-54250E26645E}" type="sibTrans" cxnId="{D8119B21-0AAA-AD4C-BF89-7C908637C254}">
      <dgm:prSet phldrT="01" phldr="0"/>
      <dgm:spPr/>
      <dgm:t>
        <a:bodyPr/>
        <a:lstStyle/>
        <a:p>
          <a:endParaRPr lang="es-ES"/>
        </a:p>
      </dgm:t>
    </dgm:pt>
    <dgm:pt modelId="{4D036D50-9348-EB4B-A100-83E206B31B65}">
      <dgm:prSet custT="1"/>
      <dgm:spPr/>
      <dgm:t>
        <a:bodyPr/>
        <a:lstStyle/>
        <a:p>
          <a:r>
            <a:rPr lang="ca-ES" sz="1800" b="1" noProof="0" dirty="0"/>
            <a:t>Existència en algunes zones d'un parc d'habitatge vell i en males condicions</a:t>
          </a:r>
        </a:p>
      </dgm:t>
    </dgm:pt>
    <dgm:pt modelId="{4AB5DE56-4470-A540-A4AF-490E080AEA5F}" type="parTrans" cxnId="{2162EBBF-A023-264B-AE46-E778FB6E6ED3}">
      <dgm:prSet/>
      <dgm:spPr/>
      <dgm:t>
        <a:bodyPr/>
        <a:lstStyle/>
        <a:p>
          <a:endParaRPr lang="es-ES"/>
        </a:p>
      </dgm:t>
    </dgm:pt>
    <dgm:pt modelId="{3209CA4B-4988-1748-AFE9-8003B52A5589}" type="sibTrans" cxnId="{2162EBBF-A023-264B-AE46-E778FB6E6ED3}">
      <dgm:prSet phldrT="02" phldr="0"/>
      <dgm:spPr/>
      <dgm:t>
        <a:bodyPr/>
        <a:lstStyle/>
        <a:p>
          <a:endParaRPr lang="es-ES"/>
        </a:p>
      </dgm:t>
    </dgm:pt>
    <dgm:pt modelId="{F1A2745D-AA87-3B4F-92C5-5C86AF344202}">
      <dgm:prSet custT="1"/>
      <dgm:spPr/>
      <dgm:t>
        <a:bodyPr/>
        <a:lstStyle/>
        <a:p>
          <a:r>
            <a:rPr lang="ca-ES" sz="1600" b="1" noProof="0" dirty="0"/>
            <a:t>Situació actual marcada per la pandèmia que està generant situacions d’emergència social</a:t>
          </a:r>
        </a:p>
      </dgm:t>
    </dgm:pt>
    <dgm:pt modelId="{156578EB-C403-194E-8E5D-30A1FC49A944}" type="parTrans" cxnId="{60FD2612-0D7B-1746-B913-A60F19BA0232}">
      <dgm:prSet/>
      <dgm:spPr/>
      <dgm:t>
        <a:bodyPr/>
        <a:lstStyle/>
        <a:p>
          <a:endParaRPr lang="es-ES"/>
        </a:p>
      </dgm:t>
    </dgm:pt>
    <dgm:pt modelId="{61BE0AC4-1C99-3148-A800-0D45046AEAB8}" type="sibTrans" cxnId="{60FD2612-0D7B-1746-B913-A60F19BA0232}">
      <dgm:prSet phldrT="03" phldr="0"/>
      <dgm:spPr/>
      <dgm:t>
        <a:bodyPr/>
        <a:lstStyle/>
        <a:p>
          <a:endParaRPr lang="es-ES"/>
        </a:p>
      </dgm:t>
    </dgm:pt>
    <dgm:pt modelId="{35F41819-CCBB-BB47-B1D4-AED8DF192356}">
      <dgm:prSet custT="1"/>
      <dgm:spPr/>
      <dgm:t>
        <a:bodyPr/>
        <a:lstStyle/>
        <a:p>
          <a:r>
            <a:rPr lang="ca-ES" sz="2000" b="1" noProof="0" dirty="0"/>
            <a:t>Manca de tolerància i d’acceptació de la diversitat</a:t>
          </a:r>
        </a:p>
      </dgm:t>
    </dgm:pt>
    <dgm:pt modelId="{E665F641-A4A3-4D4F-8276-CA565F26E603}" type="parTrans" cxnId="{1E44C8AA-E614-4642-8309-3677F49E1A39}">
      <dgm:prSet/>
      <dgm:spPr/>
      <dgm:t>
        <a:bodyPr/>
        <a:lstStyle/>
        <a:p>
          <a:endParaRPr lang="es-ES"/>
        </a:p>
      </dgm:t>
    </dgm:pt>
    <dgm:pt modelId="{C8A030A3-D77B-A74F-881B-C582D8AC5A84}" type="sibTrans" cxnId="{1E44C8AA-E614-4642-8309-3677F49E1A39}">
      <dgm:prSet phldrT="04" phldr="0"/>
      <dgm:spPr/>
      <dgm:t>
        <a:bodyPr/>
        <a:lstStyle/>
        <a:p>
          <a:endParaRPr lang="es-ES"/>
        </a:p>
      </dgm:t>
    </dgm:pt>
    <dgm:pt modelId="{7DB4A20C-4688-4F47-8396-677B8F314427}">
      <dgm:prSet custT="1"/>
      <dgm:spPr/>
      <dgm:t>
        <a:bodyPr/>
        <a:lstStyle/>
        <a:p>
          <a:r>
            <a:rPr lang="ca-ES" sz="2000" b="1" noProof="0" dirty="0"/>
            <a:t>Intensificació de la segregació per barris o zones</a:t>
          </a:r>
        </a:p>
      </dgm:t>
    </dgm:pt>
    <dgm:pt modelId="{1FC0EAB4-A2CA-C543-AC94-EF066BAA7639}" type="parTrans" cxnId="{B87690FC-F694-F042-89AF-1D7662B5A06C}">
      <dgm:prSet/>
      <dgm:spPr/>
      <dgm:t>
        <a:bodyPr/>
        <a:lstStyle/>
        <a:p>
          <a:endParaRPr lang="es-ES"/>
        </a:p>
      </dgm:t>
    </dgm:pt>
    <dgm:pt modelId="{2C5FA9BD-48E5-EE42-BF89-A2705E36F040}" type="sibTrans" cxnId="{B87690FC-F694-F042-89AF-1D7662B5A06C}">
      <dgm:prSet phldrT="05" phldr="0"/>
      <dgm:spPr/>
      <dgm:t>
        <a:bodyPr/>
        <a:lstStyle/>
        <a:p>
          <a:endParaRPr lang="es-ES"/>
        </a:p>
      </dgm:t>
    </dgm:pt>
    <dgm:pt modelId="{0E0FBA8A-E4C9-D040-A550-5D8B64AE36B3}">
      <dgm:prSet custT="1"/>
      <dgm:spPr/>
      <dgm:t>
        <a:bodyPr/>
        <a:lstStyle/>
        <a:p>
          <a:r>
            <a:rPr lang="ca-ES" sz="2000" b="1" noProof="0" dirty="0"/>
            <a:t>Segregació social i en augment</a:t>
          </a:r>
        </a:p>
      </dgm:t>
    </dgm:pt>
    <dgm:pt modelId="{A95F86DB-6EA6-D04E-ABE5-C0CBF38A397E}" type="parTrans" cxnId="{545FCFD6-AB2B-6F48-9490-C4E3F8BE076E}">
      <dgm:prSet/>
      <dgm:spPr/>
      <dgm:t>
        <a:bodyPr/>
        <a:lstStyle/>
        <a:p>
          <a:endParaRPr lang="es-ES"/>
        </a:p>
      </dgm:t>
    </dgm:pt>
    <dgm:pt modelId="{FEB32F73-6BCB-B24B-93E9-7D036DF3AF32}" type="sibTrans" cxnId="{545FCFD6-AB2B-6F48-9490-C4E3F8BE076E}">
      <dgm:prSet/>
      <dgm:spPr/>
      <dgm:t>
        <a:bodyPr/>
        <a:lstStyle/>
        <a:p>
          <a:endParaRPr lang="es-ES"/>
        </a:p>
      </dgm:t>
    </dgm:pt>
    <dgm:pt modelId="{D933CE19-4A91-874D-96FE-88B81A2D597F}">
      <dgm:prSet custT="1"/>
      <dgm:spPr/>
      <dgm:t>
        <a:bodyPr/>
        <a:lstStyle/>
        <a:p>
          <a:r>
            <a:rPr lang="ca-ES" sz="2000" b="1" noProof="0" dirty="0"/>
            <a:t>Dèbil contacte  intercomunitari</a:t>
          </a:r>
        </a:p>
      </dgm:t>
    </dgm:pt>
    <dgm:pt modelId="{785E100C-3748-1D49-AAC5-ECD435B84006}" type="parTrans" cxnId="{F51B9BA1-8654-D046-A6B2-9C0C95799091}">
      <dgm:prSet/>
      <dgm:spPr/>
      <dgm:t>
        <a:bodyPr/>
        <a:lstStyle/>
        <a:p>
          <a:endParaRPr lang="es-ES"/>
        </a:p>
      </dgm:t>
    </dgm:pt>
    <dgm:pt modelId="{2AD77A6A-D3ED-5A4A-9DE7-4E167BC927DC}" type="sibTrans" cxnId="{F51B9BA1-8654-D046-A6B2-9C0C95799091}">
      <dgm:prSet/>
      <dgm:spPr/>
      <dgm:t>
        <a:bodyPr/>
        <a:lstStyle/>
        <a:p>
          <a:endParaRPr lang="es-ES"/>
        </a:p>
      </dgm:t>
    </dgm:pt>
    <dgm:pt modelId="{DE1322EF-AC2D-1047-8FF1-CF0D04E45AB5}">
      <dgm:prSet/>
      <dgm:spPr/>
      <dgm:t>
        <a:bodyPr/>
        <a:lstStyle/>
        <a:p>
          <a:r>
            <a:rPr lang="ca-ES" b="1" noProof="0" dirty="0"/>
            <a:t>Convivència associada a la seguretat i al civisme, únicament d’una part de la població</a:t>
          </a:r>
        </a:p>
      </dgm:t>
    </dgm:pt>
    <dgm:pt modelId="{268CCB2F-98F8-C142-A251-975235F082B9}" type="parTrans" cxnId="{D94A85C1-35DD-E540-8C91-F3E6C20D0C07}">
      <dgm:prSet/>
      <dgm:spPr/>
      <dgm:t>
        <a:bodyPr/>
        <a:lstStyle/>
        <a:p>
          <a:endParaRPr lang="es-ES"/>
        </a:p>
      </dgm:t>
    </dgm:pt>
    <dgm:pt modelId="{E24E7A5D-D676-F640-A3D5-5A6AB019DE3F}" type="sibTrans" cxnId="{D94A85C1-35DD-E540-8C91-F3E6C20D0C07}">
      <dgm:prSet/>
      <dgm:spPr/>
      <dgm:t>
        <a:bodyPr/>
        <a:lstStyle/>
        <a:p>
          <a:endParaRPr lang="es-ES"/>
        </a:p>
      </dgm:t>
    </dgm:pt>
    <dgm:pt modelId="{D771BCC4-F027-4F44-B5C8-7C678F6D729F}" type="pres">
      <dgm:prSet presAssocID="{CACBDBFC-C1A6-48FA-BF08-B3AC827D18C9}" presName="diagram" presStyleCnt="0">
        <dgm:presLayoutVars>
          <dgm:dir/>
          <dgm:resizeHandles val="exact"/>
        </dgm:presLayoutVars>
      </dgm:prSet>
      <dgm:spPr/>
    </dgm:pt>
    <dgm:pt modelId="{1BE09C14-7FBA-BA4E-B8E6-CD558A10CF0D}" type="pres">
      <dgm:prSet presAssocID="{FD1F6EF1-2B32-6943-BF09-06F7E894AF98}" presName="node" presStyleLbl="node1" presStyleIdx="0" presStyleCnt="8">
        <dgm:presLayoutVars>
          <dgm:bulletEnabled val="1"/>
        </dgm:presLayoutVars>
      </dgm:prSet>
      <dgm:spPr/>
    </dgm:pt>
    <dgm:pt modelId="{AE1ECCD9-9E9C-D946-BC47-EF5C143AC77F}" type="pres">
      <dgm:prSet presAssocID="{9E771C7E-683A-564D-943C-54250E26645E}" presName="sibTrans" presStyleCnt="0"/>
      <dgm:spPr/>
    </dgm:pt>
    <dgm:pt modelId="{27EEE3C2-5B41-6F48-BFE1-AF3C284BD57B}" type="pres">
      <dgm:prSet presAssocID="{F1A2745D-AA87-3B4F-92C5-5C86AF344202}" presName="node" presStyleLbl="node1" presStyleIdx="1" presStyleCnt="8">
        <dgm:presLayoutVars>
          <dgm:bulletEnabled val="1"/>
        </dgm:presLayoutVars>
      </dgm:prSet>
      <dgm:spPr/>
    </dgm:pt>
    <dgm:pt modelId="{81988BDA-9129-4543-8616-8C6F271FD0AE}" type="pres">
      <dgm:prSet presAssocID="{61BE0AC4-1C99-3148-A800-0D45046AEAB8}" presName="sibTrans" presStyleCnt="0"/>
      <dgm:spPr/>
    </dgm:pt>
    <dgm:pt modelId="{4BDA35D5-CBCF-F645-AA22-A9C9124CDB95}" type="pres">
      <dgm:prSet presAssocID="{4D036D50-9348-EB4B-A100-83E206B31B65}" presName="node" presStyleLbl="node1" presStyleIdx="2" presStyleCnt="8">
        <dgm:presLayoutVars>
          <dgm:bulletEnabled val="1"/>
        </dgm:presLayoutVars>
      </dgm:prSet>
      <dgm:spPr/>
    </dgm:pt>
    <dgm:pt modelId="{A614AB4B-5A9A-C940-8CF0-16CEAFA469B9}" type="pres">
      <dgm:prSet presAssocID="{3209CA4B-4988-1748-AFE9-8003B52A5589}" presName="sibTrans" presStyleCnt="0"/>
      <dgm:spPr/>
    </dgm:pt>
    <dgm:pt modelId="{016BA630-7E88-0047-8540-FFDDCD0547B4}" type="pres">
      <dgm:prSet presAssocID="{0E0FBA8A-E4C9-D040-A550-5D8B64AE36B3}" presName="node" presStyleLbl="node1" presStyleIdx="3" presStyleCnt="8">
        <dgm:presLayoutVars>
          <dgm:bulletEnabled val="1"/>
        </dgm:presLayoutVars>
      </dgm:prSet>
      <dgm:spPr/>
    </dgm:pt>
    <dgm:pt modelId="{E55F149E-EF33-C144-B62E-7B9A6EFEAD4E}" type="pres">
      <dgm:prSet presAssocID="{FEB32F73-6BCB-B24B-93E9-7D036DF3AF32}" presName="sibTrans" presStyleCnt="0"/>
      <dgm:spPr/>
    </dgm:pt>
    <dgm:pt modelId="{39EEC500-BDE2-EA41-8784-50A273B4574D}" type="pres">
      <dgm:prSet presAssocID="{35F41819-CCBB-BB47-B1D4-AED8DF192356}" presName="node" presStyleLbl="node1" presStyleIdx="4" presStyleCnt="8">
        <dgm:presLayoutVars>
          <dgm:bulletEnabled val="1"/>
        </dgm:presLayoutVars>
      </dgm:prSet>
      <dgm:spPr/>
    </dgm:pt>
    <dgm:pt modelId="{9839A57C-DA23-AC41-B5E5-4695800FD275}" type="pres">
      <dgm:prSet presAssocID="{C8A030A3-D77B-A74F-881B-C582D8AC5A84}" presName="sibTrans" presStyleCnt="0"/>
      <dgm:spPr/>
    </dgm:pt>
    <dgm:pt modelId="{5021C764-0A1E-6B4F-BC3B-B8E73D6D67EC}" type="pres">
      <dgm:prSet presAssocID="{7DB4A20C-4688-4F47-8396-677B8F314427}" presName="node" presStyleLbl="node1" presStyleIdx="5" presStyleCnt="8">
        <dgm:presLayoutVars>
          <dgm:bulletEnabled val="1"/>
        </dgm:presLayoutVars>
      </dgm:prSet>
      <dgm:spPr/>
    </dgm:pt>
    <dgm:pt modelId="{5D2914F4-5F43-0F49-BAD6-B3D79D6E9F2C}" type="pres">
      <dgm:prSet presAssocID="{2C5FA9BD-48E5-EE42-BF89-A2705E36F040}" presName="sibTrans" presStyleCnt="0"/>
      <dgm:spPr/>
    </dgm:pt>
    <dgm:pt modelId="{E92E30F7-743C-4049-96D9-B6208BF5BBC6}" type="pres">
      <dgm:prSet presAssocID="{D933CE19-4A91-874D-96FE-88B81A2D597F}" presName="node" presStyleLbl="node1" presStyleIdx="6" presStyleCnt="8">
        <dgm:presLayoutVars>
          <dgm:bulletEnabled val="1"/>
        </dgm:presLayoutVars>
      </dgm:prSet>
      <dgm:spPr/>
    </dgm:pt>
    <dgm:pt modelId="{850CC941-C009-BC49-BA19-BAB3D24E2140}" type="pres">
      <dgm:prSet presAssocID="{2AD77A6A-D3ED-5A4A-9DE7-4E167BC927DC}" presName="sibTrans" presStyleCnt="0"/>
      <dgm:spPr/>
    </dgm:pt>
    <dgm:pt modelId="{773BD8AA-3CB0-034E-8075-10F05D7DC36B}" type="pres">
      <dgm:prSet presAssocID="{DE1322EF-AC2D-1047-8FF1-CF0D04E45AB5}" presName="node" presStyleLbl="node1" presStyleIdx="7" presStyleCnt="8">
        <dgm:presLayoutVars>
          <dgm:bulletEnabled val="1"/>
        </dgm:presLayoutVars>
      </dgm:prSet>
      <dgm:spPr/>
    </dgm:pt>
  </dgm:ptLst>
  <dgm:cxnLst>
    <dgm:cxn modelId="{60FD2612-0D7B-1746-B913-A60F19BA0232}" srcId="{CACBDBFC-C1A6-48FA-BF08-B3AC827D18C9}" destId="{F1A2745D-AA87-3B4F-92C5-5C86AF344202}" srcOrd="1" destOrd="0" parTransId="{156578EB-C403-194E-8E5D-30A1FC49A944}" sibTransId="{61BE0AC4-1C99-3148-A800-0D45046AEAB8}"/>
    <dgm:cxn modelId="{D8119B21-0AAA-AD4C-BF89-7C908637C254}" srcId="{CACBDBFC-C1A6-48FA-BF08-B3AC827D18C9}" destId="{FD1F6EF1-2B32-6943-BF09-06F7E894AF98}" srcOrd="0" destOrd="0" parTransId="{B2D5BC8F-6468-CE44-BDF5-16787D108992}" sibTransId="{9E771C7E-683A-564D-943C-54250E26645E}"/>
    <dgm:cxn modelId="{F46C5322-7B71-5148-BA00-C740D11DAC5F}" type="presOf" srcId="{7DB4A20C-4688-4F47-8396-677B8F314427}" destId="{5021C764-0A1E-6B4F-BC3B-B8E73D6D67EC}" srcOrd="0" destOrd="0" presId="urn:microsoft.com/office/officeart/2005/8/layout/default"/>
    <dgm:cxn modelId="{A7E8736E-FD54-6344-B76A-671022D299F1}" type="presOf" srcId="{F1A2745D-AA87-3B4F-92C5-5C86AF344202}" destId="{27EEE3C2-5B41-6F48-BFE1-AF3C284BD57B}" srcOrd="0" destOrd="0" presId="urn:microsoft.com/office/officeart/2005/8/layout/default"/>
    <dgm:cxn modelId="{261E7770-D76D-B74B-B76D-C7844B49068E}" type="presOf" srcId="{35F41819-CCBB-BB47-B1D4-AED8DF192356}" destId="{39EEC500-BDE2-EA41-8784-50A273B4574D}" srcOrd="0" destOrd="0" presId="urn:microsoft.com/office/officeart/2005/8/layout/default"/>
    <dgm:cxn modelId="{C2D49657-4965-7B4F-B634-9C9347482098}" type="presOf" srcId="{D933CE19-4A91-874D-96FE-88B81A2D597F}" destId="{E92E30F7-743C-4049-96D9-B6208BF5BBC6}" srcOrd="0" destOrd="0" presId="urn:microsoft.com/office/officeart/2005/8/layout/default"/>
    <dgm:cxn modelId="{D7630489-F5AA-1440-A5DD-FB48691C1485}" type="presOf" srcId="{CACBDBFC-C1A6-48FA-BF08-B3AC827D18C9}" destId="{D771BCC4-F027-4F44-B5C8-7C678F6D729F}" srcOrd="0" destOrd="0" presId="urn:microsoft.com/office/officeart/2005/8/layout/default"/>
    <dgm:cxn modelId="{1CCE9D8E-3C6D-5744-ACB6-4289B53B0E7D}" type="presOf" srcId="{4D036D50-9348-EB4B-A100-83E206B31B65}" destId="{4BDA35D5-CBCF-F645-AA22-A9C9124CDB95}" srcOrd="0" destOrd="0" presId="urn:microsoft.com/office/officeart/2005/8/layout/default"/>
    <dgm:cxn modelId="{F51B9BA1-8654-D046-A6B2-9C0C95799091}" srcId="{CACBDBFC-C1A6-48FA-BF08-B3AC827D18C9}" destId="{D933CE19-4A91-874D-96FE-88B81A2D597F}" srcOrd="6" destOrd="0" parTransId="{785E100C-3748-1D49-AAC5-ECD435B84006}" sibTransId="{2AD77A6A-D3ED-5A4A-9DE7-4E167BC927DC}"/>
    <dgm:cxn modelId="{1E44C8AA-E614-4642-8309-3677F49E1A39}" srcId="{CACBDBFC-C1A6-48FA-BF08-B3AC827D18C9}" destId="{35F41819-CCBB-BB47-B1D4-AED8DF192356}" srcOrd="4" destOrd="0" parTransId="{E665F641-A4A3-4D4F-8276-CA565F26E603}" sibTransId="{C8A030A3-D77B-A74F-881B-C582D8AC5A84}"/>
    <dgm:cxn modelId="{F6893FB2-B7FE-F143-BAD0-34AD044B03D9}" type="presOf" srcId="{DE1322EF-AC2D-1047-8FF1-CF0D04E45AB5}" destId="{773BD8AA-3CB0-034E-8075-10F05D7DC36B}" srcOrd="0" destOrd="0" presId="urn:microsoft.com/office/officeart/2005/8/layout/default"/>
    <dgm:cxn modelId="{B09951BE-A896-924F-89BE-D10A144CAE31}" type="presOf" srcId="{0E0FBA8A-E4C9-D040-A550-5D8B64AE36B3}" destId="{016BA630-7E88-0047-8540-FFDDCD0547B4}" srcOrd="0" destOrd="0" presId="urn:microsoft.com/office/officeart/2005/8/layout/default"/>
    <dgm:cxn modelId="{2162EBBF-A023-264B-AE46-E778FB6E6ED3}" srcId="{CACBDBFC-C1A6-48FA-BF08-B3AC827D18C9}" destId="{4D036D50-9348-EB4B-A100-83E206B31B65}" srcOrd="2" destOrd="0" parTransId="{4AB5DE56-4470-A540-A4AF-490E080AEA5F}" sibTransId="{3209CA4B-4988-1748-AFE9-8003B52A5589}"/>
    <dgm:cxn modelId="{D94A85C1-35DD-E540-8C91-F3E6C20D0C07}" srcId="{CACBDBFC-C1A6-48FA-BF08-B3AC827D18C9}" destId="{DE1322EF-AC2D-1047-8FF1-CF0D04E45AB5}" srcOrd="7" destOrd="0" parTransId="{268CCB2F-98F8-C142-A251-975235F082B9}" sibTransId="{E24E7A5D-D676-F640-A3D5-5A6AB019DE3F}"/>
    <dgm:cxn modelId="{CA944ACA-4D92-A94F-8707-EF29082DCCDD}" type="presOf" srcId="{FD1F6EF1-2B32-6943-BF09-06F7E894AF98}" destId="{1BE09C14-7FBA-BA4E-B8E6-CD558A10CF0D}" srcOrd="0" destOrd="0" presId="urn:microsoft.com/office/officeart/2005/8/layout/default"/>
    <dgm:cxn modelId="{545FCFD6-AB2B-6F48-9490-C4E3F8BE076E}" srcId="{CACBDBFC-C1A6-48FA-BF08-B3AC827D18C9}" destId="{0E0FBA8A-E4C9-D040-A550-5D8B64AE36B3}" srcOrd="3" destOrd="0" parTransId="{A95F86DB-6EA6-D04E-ABE5-C0CBF38A397E}" sibTransId="{FEB32F73-6BCB-B24B-93E9-7D036DF3AF32}"/>
    <dgm:cxn modelId="{B87690FC-F694-F042-89AF-1D7662B5A06C}" srcId="{CACBDBFC-C1A6-48FA-BF08-B3AC827D18C9}" destId="{7DB4A20C-4688-4F47-8396-677B8F314427}" srcOrd="5" destOrd="0" parTransId="{1FC0EAB4-A2CA-C543-AC94-EF066BAA7639}" sibTransId="{2C5FA9BD-48E5-EE42-BF89-A2705E36F040}"/>
    <dgm:cxn modelId="{C75463C5-49F1-004A-9E59-38A5D64DEB4C}" type="presParOf" srcId="{D771BCC4-F027-4F44-B5C8-7C678F6D729F}" destId="{1BE09C14-7FBA-BA4E-B8E6-CD558A10CF0D}" srcOrd="0" destOrd="0" presId="urn:microsoft.com/office/officeart/2005/8/layout/default"/>
    <dgm:cxn modelId="{CCBF6C0F-9892-F14D-B27E-B7EDBC9EBA8B}" type="presParOf" srcId="{D771BCC4-F027-4F44-B5C8-7C678F6D729F}" destId="{AE1ECCD9-9E9C-D946-BC47-EF5C143AC77F}" srcOrd="1" destOrd="0" presId="urn:microsoft.com/office/officeart/2005/8/layout/default"/>
    <dgm:cxn modelId="{7B8BAF39-2103-6543-8309-FC1C5519AA9C}" type="presParOf" srcId="{D771BCC4-F027-4F44-B5C8-7C678F6D729F}" destId="{27EEE3C2-5B41-6F48-BFE1-AF3C284BD57B}" srcOrd="2" destOrd="0" presId="urn:microsoft.com/office/officeart/2005/8/layout/default"/>
    <dgm:cxn modelId="{169B6D24-E74A-B04B-8E4A-85771395304D}" type="presParOf" srcId="{D771BCC4-F027-4F44-B5C8-7C678F6D729F}" destId="{81988BDA-9129-4543-8616-8C6F271FD0AE}" srcOrd="3" destOrd="0" presId="urn:microsoft.com/office/officeart/2005/8/layout/default"/>
    <dgm:cxn modelId="{468330D9-3AAB-A348-A0F1-8D14EF005260}" type="presParOf" srcId="{D771BCC4-F027-4F44-B5C8-7C678F6D729F}" destId="{4BDA35D5-CBCF-F645-AA22-A9C9124CDB95}" srcOrd="4" destOrd="0" presId="urn:microsoft.com/office/officeart/2005/8/layout/default"/>
    <dgm:cxn modelId="{F9A7E404-3C4F-DD40-BCC5-277B810D3650}" type="presParOf" srcId="{D771BCC4-F027-4F44-B5C8-7C678F6D729F}" destId="{A614AB4B-5A9A-C940-8CF0-16CEAFA469B9}" srcOrd="5" destOrd="0" presId="urn:microsoft.com/office/officeart/2005/8/layout/default"/>
    <dgm:cxn modelId="{ECBE81C6-4A90-8B4B-9726-CC2C7677CB4B}" type="presParOf" srcId="{D771BCC4-F027-4F44-B5C8-7C678F6D729F}" destId="{016BA630-7E88-0047-8540-FFDDCD0547B4}" srcOrd="6" destOrd="0" presId="urn:microsoft.com/office/officeart/2005/8/layout/default"/>
    <dgm:cxn modelId="{AE5407A8-F0CD-844C-BF7D-A469FB6CFB97}" type="presParOf" srcId="{D771BCC4-F027-4F44-B5C8-7C678F6D729F}" destId="{E55F149E-EF33-C144-B62E-7B9A6EFEAD4E}" srcOrd="7" destOrd="0" presId="urn:microsoft.com/office/officeart/2005/8/layout/default"/>
    <dgm:cxn modelId="{96462C6A-7CC9-2741-A536-89426FE0F019}" type="presParOf" srcId="{D771BCC4-F027-4F44-B5C8-7C678F6D729F}" destId="{39EEC500-BDE2-EA41-8784-50A273B4574D}" srcOrd="8" destOrd="0" presId="urn:microsoft.com/office/officeart/2005/8/layout/default"/>
    <dgm:cxn modelId="{AB470340-2273-CD4A-9BB2-BE9FD7715A26}" type="presParOf" srcId="{D771BCC4-F027-4F44-B5C8-7C678F6D729F}" destId="{9839A57C-DA23-AC41-B5E5-4695800FD275}" srcOrd="9" destOrd="0" presId="urn:microsoft.com/office/officeart/2005/8/layout/default"/>
    <dgm:cxn modelId="{A27B50CE-4567-134D-9B4C-4D66BD3771D6}" type="presParOf" srcId="{D771BCC4-F027-4F44-B5C8-7C678F6D729F}" destId="{5021C764-0A1E-6B4F-BC3B-B8E73D6D67EC}" srcOrd="10" destOrd="0" presId="urn:microsoft.com/office/officeart/2005/8/layout/default"/>
    <dgm:cxn modelId="{EE631B13-ACA4-274A-976E-0A10755B1938}" type="presParOf" srcId="{D771BCC4-F027-4F44-B5C8-7C678F6D729F}" destId="{5D2914F4-5F43-0F49-BAD6-B3D79D6E9F2C}" srcOrd="11" destOrd="0" presId="urn:microsoft.com/office/officeart/2005/8/layout/default"/>
    <dgm:cxn modelId="{98926540-2AEE-544E-90CE-388474CBFEA2}" type="presParOf" srcId="{D771BCC4-F027-4F44-B5C8-7C678F6D729F}" destId="{E92E30F7-743C-4049-96D9-B6208BF5BBC6}" srcOrd="12" destOrd="0" presId="urn:microsoft.com/office/officeart/2005/8/layout/default"/>
    <dgm:cxn modelId="{864385D0-761B-CE4F-BF8C-DC19B3ECF457}" type="presParOf" srcId="{D771BCC4-F027-4F44-B5C8-7C678F6D729F}" destId="{850CC941-C009-BC49-BA19-BAB3D24E2140}" srcOrd="13" destOrd="0" presId="urn:microsoft.com/office/officeart/2005/8/layout/default"/>
    <dgm:cxn modelId="{FEBBA379-66B0-3F49-8906-35AF36F64AAB}" type="presParOf" srcId="{D771BCC4-F027-4F44-B5C8-7C678F6D729F}" destId="{773BD8AA-3CB0-034E-8075-10F05D7DC36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CBDBFC-C1A6-48FA-BF08-B3AC827D18C9}" type="doc">
      <dgm:prSet loTypeId="urn:microsoft.com/office/officeart/2005/8/layout/default" loCatId="icon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8EB964B5-438B-5B46-8D62-3F9B4BBB03A1}">
      <dgm:prSet custT="1"/>
      <dgm:spPr>
        <a:solidFill>
          <a:schemeClr val="accent5"/>
        </a:solidFill>
      </dgm:spPr>
      <dgm:t>
        <a:bodyPr/>
        <a:lstStyle/>
        <a:p>
          <a:r>
            <a:rPr lang="ca-ES" sz="1600" b="1" noProof="0" dirty="0"/>
            <a:t>Ciutat amb un gran teixit social: multitud d'entitats, organismes, moviments socials i persones treballant en l’àmbit social</a:t>
          </a:r>
        </a:p>
      </dgm:t>
    </dgm:pt>
    <dgm:pt modelId="{CA76E81E-9BDD-C140-939C-73F3827CEE48}" type="parTrans" cxnId="{91A2BFCB-ADA1-7049-A075-38ECEA167D2B}">
      <dgm:prSet/>
      <dgm:spPr/>
      <dgm:t>
        <a:bodyPr/>
        <a:lstStyle/>
        <a:p>
          <a:endParaRPr lang="es-ES"/>
        </a:p>
      </dgm:t>
    </dgm:pt>
    <dgm:pt modelId="{379685CB-7E06-804E-8A52-020090B8999F}" type="sibTrans" cxnId="{91A2BFCB-ADA1-7049-A075-38ECEA167D2B}">
      <dgm:prSet phldrT="02" phldr="0"/>
      <dgm:spPr/>
      <dgm:t>
        <a:bodyPr/>
        <a:lstStyle/>
        <a:p>
          <a:endParaRPr lang="es-ES"/>
        </a:p>
      </dgm:t>
    </dgm:pt>
    <dgm:pt modelId="{A2841EF0-02ED-E643-A48F-FB34A051DB5A}">
      <dgm:prSet custT="1"/>
      <dgm:spPr>
        <a:solidFill>
          <a:schemeClr val="accent5"/>
        </a:solidFill>
      </dgm:spPr>
      <dgm:t>
        <a:bodyPr/>
        <a:lstStyle/>
        <a:p>
          <a:r>
            <a:rPr lang="ca-ES" sz="2000" b="1" noProof="0" dirty="0"/>
            <a:t>Gran diversitat de la població</a:t>
          </a:r>
        </a:p>
      </dgm:t>
    </dgm:pt>
    <dgm:pt modelId="{5C483E78-4AAA-D447-9DAE-DCB35B0DD2E3}" type="parTrans" cxnId="{C5D9CE35-3716-EE42-B06F-23B088294EAA}">
      <dgm:prSet/>
      <dgm:spPr/>
      <dgm:t>
        <a:bodyPr/>
        <a:lstStyle/>
        <a:p>
          <a:endParaRPr lang="es-ES"/>
        </a:p>
      </dgm:t>
    </dgm:pt>
    <dgm:pt modelId="{971A9145-24ED-1F4D-B5EC-23ED88359CCB}" type="sibTrans" cxnId="{C5D9CE35-3716-EE42-B06F-23B088294EAA}">
      <dgm:prSet phldrT="03" phldr="0"/>
      <dgm:spPr/>
      <dgm:t>
        <a:bodyPr/>
        <a:lstStyle/>
        <a:p>
          <a:endParaRPr lang="es-ES"/>
        </a:p>
      </dgm:t>
    </dgm:pt>
    <dgm:pt modelId="{07E9F83F-FD46-0F48-9831-C72317A3CCF5}">
      <dgm:prSet custT="1"/>
      <dgm:spPr>
        <a:solidFill>
          <a:schemeClr val="accent5"/>
        </a:solidFill>
      </dgm:spPr>
      <dgm:t>
        <a:bodyPr/>
        <a:lstStyle/>
        <a:p>
          <a:r>
            <a:rPr lang="ca-ES" sz="1800" b="1" noProof="0" dirty="0"/>
            <a:t>Ciutat segura sense grans delictes ni conflictes</a:t>
          </a:r>
        </a:p>
      </dgm:t>
    </dgm:pt>
    <dgm:pt modelId="{BEE79D8E-5970-7B4B-BFC6-F55B332B5D92}" type="parTrans" cxnId="{94BFF836-2D9E-C64B-957C-4911EC64B11A}">
      <dgm:prSet/>
      <dgm:spPr/>
      <dgm:t>
        <a:bodyPr/>
        <a:lstStyle/>
        <a:p>
          <a:endParaRPr lang="es-ES"/>
        </a:p>
      </dgm:t>
    </dgm:pt>
    <dgm:pt modelId="{C7B7C63E-60A4-9048-ABC5-48F36B36B07C}" type="sibTrans" cxnId="{94BFF836-2D9E-C64B-957C-4911EC64B11A}">
      <dgm:prSet phldrT="04" phldr="0"/>
      <dgm:spPr/>
      <dgm:t>
        <a:bodyPr/>
        <a:lstStyle/>
        <a:p>
          <a:endParaRPr lang="es-ES"/>
        </a:p>
      </dgm:t>
    </dgm:pt>
    <dgm:pt modelId="{E6DD72CD-EA34-8B4A-932A-F4285FC48C6E}">
      <dgm:prSet custT="1"/>
      <dgm:spPr>
        <a:solidFill>
          <a:schemeClr val="accent5"/>
        </a:solidFill>
      </dgm:spPr>
      <dgm:t>
        <a:bodyPr/>
        <a:lstStyle/>
        <a:p>
          <a:r>
            <a:rPr lang="ca-ES" sz="1800" b="1" noProof="0" dirty="0"/>
            <a:t>Experiències satisfactòries de treball comunitari</a:t>
          </a:r>
        </a:p>
      </dgm:t>
    </dgm:pt>
    <dgm:pt modelId="{A555D806-FC4B-8643-A2CD-5EA5873B4929}" type="parTrans" cxnId="{E9C1A112-D564-E14D-AE87-C4B18E0EB30B}">
      <dgm:prSet/>
      <dgm:spPr/>
      <dgm:t>
        <a:bodyPr/>
        <a:lstStyle/>
        <a:p>
          <a:endParaRPr lang="es-ES"/>
        </a:p>
      </dgm:t>
    </dgm:pt>
    <dgm:pt modelId="{24104476-F860-C641-85BE-49E074408CA3}" type="sibTrans" cxnId="{E9C1A112-D564-E14D-AE87-C4B18E0EB30B}">
      <dgm:prSet/>
      <dgm:spPr/>
      <dgm:t>
        <a:bodyPr/>
        <a:lstStyle/>
        <a:p>
          <a:endParaRPr lang="es-ES"/>
        </a:p>
      </dgm:t>
    </dgm:pt>
    <dgm:pt modelId="{E6040487-4BC9-D140-A199-C2033C8B6367}">
      <dgm:prSet custT="1"/>
      <dgm:spPr>
        <a:solidFill>
          <a:schemeClr val="accent5"/>
        </a:solidFill>
      </dgm:spPr>
      <dgm:t>
        <a:bodyPr/>
        <a:lstStyle/>
        <a:p>
          <a:r>
            <a:rPr lang="ca-ES" sz="2400" b="1" noProof="0" dirty="0"/>
            <a:t>Ciutat mitjana</a:t>
          </a:r>
        </a:p>
      </dgm:t>
    </dgm:pt>
    <dgm:pt modelId="{C351BC4D-9936-A643-9F3A-BE684F155F8B}" type="parTrans" cxnId="{508EA3F8-B696-F54B-AFFA-BCFBAA5217A3}">
      <dgm:prSet/>
      <dgm:spPr/>
      <dgm:t>
        <a:bodyPr/>
        <a:lstStyle/>
        <a:p>
          <a:endParaRPr lang="es-ES"/>
        </a:p>
      </dgm:t>
    </dgm:pt>
    <dgm:pt modelId="{CF9C8B9C-23A1-0242-AF4C-EDA0E507A4BE}" type="sibTrans" cxnId="{508EA3F8-B696-F54B-AFFA-BCFBAA5217A3}">
      <dgm:prSet/>
      <dgm:spPr/>
      <dgm:t>
        <a:bodyPr/>
        <a:lstStyle/>
        <a:p>
          <a:endParaRPr lang="es-ES"/>
        </a:p>
      </dgm:t>
    </dgm:pt>
    <dgm:pt modelId="{7461B955-7E57-C140-8D62-19F4ECDD3525}">
      <dgm:prSet/>
      <dgm:spPr>
        <a:solidFill>
          <a:schemeClr val="accent5"/>
        </a:solidFill>
      </dgm:spPr>
      <dgm:t>
        <a:bodyPr/>
        <a:lstStyle/>
        <a:p>
          <a:r>
            <a:rPr lang="ca-ES" b="1" noProof="0" dirty="0"/>
            <a:t>Equip gran i compromès</a:t>
          </a:r>
        </a:p>
      </dgm:t>
    </dgm:pt>
    <dgm:pt modelId="{CC323DF9-BBE8-A24E-9EB7-180FD0E17311}" type="parTrans" cxnId="{63624F50-B8AD-5B47-9622-601FF9826333}">
      <dgm:prSet/>
      <dgm:spPr/>
      <dgm:t>
        <a:bodyPr/>
        <a:lstStyle/>
        <a:p>
          <a:endParaRPr lang="es-ES"/>
        </a:p>
      </dgm:t>
    </dgm:pt>
    <dgm:pt modelId="{4C39C679-799B-014C-990B-1970B333AB93}" type="sibTrans" cxnId="{63624F50-B8AD-5B47-9622-601FF9826333}">
      <dgm:prSet/>
      <dgm:spPr/>
      <dgm:t>
        <a:bodyPr/>
        <a:lstStyle/>
        <a:p>
          <a:endParaRPr lang="es-ES"/>
        </a:p>
      </dgm:t>
    </dgm:pt>
    <dgm:pt modelId="{E976F6F1-DDCC-AC4C-AED6-B642D61F7B6A}" type="pres">
      <dgm:prSet presAssocID="{CACBDBFC-C1A6-48FA-BF08-B3AC827D18C9}" presName="diagram" presStyleCnt="0">
        <dgm:presLayoutVars>
          <dgm:dir/>
          <dgm:resizeHandles val="exact"/>
        </dgm:presLayoutVars>
      </dgm:prSet>
      <dgm:spPr/>
    </dgm:pt>
    <dgm:pt modelId="{FC7565A3-F71B-A64C-918F-7CEBB5A1D7F3}" type="pres">
      <dgm:prSet presAssocID="{8EB964B5-438B-5B46-8D62-3F9B4BBB03A1}" presName="node" presStyleLbl="node1" presStyleIdx="0" presStyleCnt="6">
        <dgm:presLayoutVars>
          <dgm:bulletEnabled val="1"/>
        </dgm:presLayoutVars>
      </dgm:prSet>
      <dgm:spPr/>
    </dgm:pt>
    <dgm:pt modelId="{24B4DEC1-3B1D-9A49-BF65-309BEDF84394}" type="pres">
      <dgm:prSet presAssocID="{379685CB-7E06-804E-8A52-020090B8999F}" presName="sibTrans" presStyleCnt="0"/>
      <dgm:spPr/>
    </dgm:pt>
    <dgm:pt modelId="{BB111B5A-2510-EA40-A4E6-D7564879FD7A}" type="pres">
      <dgm:prSet presAssocID="{A2841EF0-02ED-E643-A48F-FB34A051DB5A}" presName="node" presStyleLbl="node1" presStyleIdx="1" presStyleCnt="6">
        <dgm:presLayoutVars>
          <dgm:bulletEnabled val="1"/>
        </dgm:presLayoutVars>
      </dgm:prSet>
      <dgm:spPr/>
    </dgm:pt>
    <dgm:pt modelId="{29A2A521-0F02-904A-B2D0-44D7C45616E6}" type="pres">
      <dgm:prSet presAssocID="{971A9145-24ED-1F4D-B5EC-23ED88359CCB}" presName="sibTrans" presStyleCnt="0"/>
      <dgm:spPr/>
    </dgm:pt>
    <dgm:pt modelId="{98AAA12C-D48B-6947-91E8-CA0328FB0146}" type="pres">
      <dgm:prSet presAssocID="{E6DD72CD-EA34-8B4A-932A-F4285FC48C6E}" presName="node" presStyleLbl="node1" presStyleIdx="2" presStyleCnt="6">
        <dgm:presLayoutVars>
          <dgm:bulletEnabled val="1"/>
        </dgm:presLayoutVars>
      </dgm:prSet>
      <dgm:spPr/>
    </dgm:pt>
    <dgm:pt modelId="{CC2AE5D3-0BFE-CE4B-9FCC-84996243131E}" type="pres">
      <dgm:prSet presAssocID="{24104476-F860-C641-85BE-49E074408CA3}" presName="sibTrans" presStyleCnt="0"/>
      <dgm:spPr/>
    </dgm:pt>
    <dgm:pt modelId="{6518FE73-A842-C44C-B4B6-9994E7CBDB6F}" type="pres">
      <dgm:prSet presAssocID="{E6040487-4BC9-D140-A199-C2033C8B6367}" presName="node" presStyleLbl="node1" presStyleIdx="3" presStyleCnt="6">
        <dgm:presLayoutVars>
          <dgm:bulletEnabled val="1"/>
        </dgm:presLayoutVars>
      </dgm:prSet>
      <dgm:spPr/>
    </dgm:pt>
    <dgm:pt modelId="{C6CE8395-0E39-BC44-88E4-4B1E35E239EB}" type="pres">
      <dgm:prSet presAssocID="{CF9C8B9C-23A1-0242-AF4C-EDA0E507A4BE}" presName="sibTrans" presStyleCnt="0"/>
      <dgm:spPr/>
    </dgm:pt>
    <dgm:pt modelId="{D51CF60C-0CF1-6D44-BDCA-AAB1D6692D9C}" type="pres">
      <dgm:prSet presAssocID="{07E9F83F-FD46-0F48-9831-C72317A3CCF5}" presName="node" presStyleLbl="node1" presStyleIdx="4" presStyleCnt="6">
        <dgm:presLayoutVars>
          <dgm:bulletEnabled val="1"/>
        </dgm:presLayoutVars>
      </dgm:prSet>
      <dgm:spPr/>
    </dgm:pt>
    <dgm:pt modelId="{54038E52-CC77-1B4C-A9B3-26FA65C664CE}" type="pres">
      <dgm:prSet presAssocID="{C7B7C63E-60A4-9048-ABC5-48F36B36B07C}" presName="sibTrans" presStyleCnt="0"/>
      <dgm:spPr/>
    </dgm:pt>
    <dgm:pt modelId="{939C7BAE-20AE-8042-9A0A-C55EC19AFA4E}" type="pres">
      <dgm:prSet presAssocID="{7461B955-7E57-C140-8D62-19F4ECDD3525}" presName="node" presStyleLbl="node1" presStyleIdx="5" presStyleCnt="6">
        <dgm:presLayoutVars>
          <dgm:bulletEnabled val="1"/>
        </dgm:presLayoutVars>
      </dgm:prSet>
      <dgm:spPr/>
    </dgm:pt>
  </dgm:ptLst>
  <dgm:cxnLst>
    <dgm:cxn modelId="{E9C1A112-D564-E14D-AE87-C4B18E0EB30B}" srcId="{CACBDBFC-C1A6-48FA-BF08-B3AC827D18C9}" destId="{E6DD72CD-EA34-8B4A-932A-F4285FC48C6E}" srcOrd="2" destOrd="0" parTransId="{A555D806-FC4B-8643-A2CD-5EA5873B4929}" sibTransId="{24104476-F860-C641-85BE-49E074408CA3}"/>
    <dgm:cxn modelId="{1760FE1E-0F06-394A-809A-043375A2458B}" type="presOf" srcId="{7461B955-7E57-C140-8D62-19F4ECDD3525}" destId="{939C7BAE-20AE-8042-9A0A-C55EC19AFA4E}" srcOrd="0" destOrd="0" presId="urn:microsoft.com/office/officeart/2005/8/layout/default"/>
    <dgm:cxn modelId="{D44E252E-5F87-6C4F-9DE9-5C7D8AF1DDE3}" type="presOf" srcId="{07E9F83F-FD46-0F48-9831-C72317A3CCF5}" destId="{D51CF60C-0CF1-6D44-BDCA-AAB1D6692D9C}" srcOrd="0" destOrd="0" presId="urn:microsoft.com/office/officeart/2005/8/layout/default"/>
    <dgm:cxn modelId="{C5D9CE35-3716-EE42-B06F-23B088294EAA}" srcId="{CACBDBFC-C1A6-48FA-BF08-B3AC827D18C9}" destId="{A2841EF0-02ED-E643-A48F-FB34A051DB5A}" srcOrd="1" destOrd="0" parTransId="{5C483E78-4AAA-D447-9DAE-DCB35B0DD2E3}" sibTransId="{971A9145-24ED-1F4D-B5EC-23ED88359CCB}"/>
    <dgm:cxn modelId="{94BFF836-2D9E-C64B-957C-4911EC64B11A}" srcId="{CACBDBFC-C1A6-48FA-BF08-B3AC827D18C9}" destId="{07E9F83F-FD46-0F48-9831-C72317A3CCF5}" srcOrd="4" destOrd="0" parTransId="{BEE79D8E-5970-7B4B-BFC6-F55B332B5D92}" sibTransId="{C7B7C63E-60A4-9048-ABC5-48F36B36B07C}"/>
    <dgm:cxn modelId="{63624F50-B8AD-5B47-9622-601FF9826333}" srcId="{CACBDBFC-C1A6-48FA-BF08-B3AC827D18C9}" destId="{7461B955-7E57-C140-8D62-19F4ECDD3525}" srcOrd="5" destOrd="0" parTransId="{CC323DF9-BBE8-A24E-9EB7-180FD0E17311}" sibTransId="{4C39C679-799B-014C-990B-1970B333AB93}"/>
    <dgm:cxn modelId="{1957188A-36D8-3B42-9A01-296347528434}" type="presOf" srcId="{E6040487-4BC9-D140-A199-C2033C8B6367}" destId="{6518FE73-A842-C44C-B4B6-9994E7CBDB6F}" srcOrd="0" destOrd="0" presId="urn:microsoft.com/office/officeart/2005/8/layout/default"/>
    <dgm:cxn modelId="{8BAF519B-329B-4648-8EB6-7241EFD6F387}" type="presOf" srcId="{8EB964B5-438B-5B46-8D62-3F9B4BBB03A1}" destId="{FC7565A3-F71B-A64C-918F-7CEBB5A1D7F3}" srcOrd="0" destOrd="0" presId="urn:microsoft.com/office/officeart/2005/8/layout/default"/>
    <dgm:cxn modelId="{E97FF6A7-F808-7240-B304-1EE51F4E5B44}" type="presOf" srcId="{A2841EF0-02ED-E643-A48F-FB34A051DB5A}" destId="{BB111B5A-2510-EA40-A4E6-D7564879FD7A}" srcOrd="0" destOrd="0" presId="urn:microsoft.com/office/officeart/2005/8/layout/default"/>
    <dgm:cxn modelId="{654B3FB2-C07F-EA43-909F-CCAC5D9AE135}" type="presOf" srcId="{E6DD72CD-EA34-8B4A-932A-F4285FC48C6E}" destId="{98AAA12C-D48B-6947-91E8-CA0328FB0146}" srcOrd="0" destOrd="0" presId="urn:microsoft.com/office/officeart/2005/8/layout/default"/>
    <dgm:cxn modelId="{91A2BFCB-ADA1-7049-A075-38ECEA167D2B}" srcId="{CACBDBFC-C1A6-48FA-BF08-B3AC827D18C9}" destId="{8EB964B5-438B-5B46-8D62-3F9B4BBB03A1}" srcOrd="0" destOrd="0" parTransId="{CA76E81E-9BDD-C140-939C-73F3827CEE48}" sibTransId="{379685CB-7E06-804E-8A52-020090B8999F}"/>
    <dgm:cxn modelId="{508EA3F8-B696-F54B-AFFA-BCFBAA5217A3}" srcId="{CACBDBFC-C1A6-48FA-BF08-B3AC827D18C9}" destId="{E6040487-4BC9-D140-A199-C2033C8B6367}" srcOrd="3" destOrd="0" parTransId="{C351BC4D-9936-A643-9F3A-BE684F155F8B}" sibTransId="{CF9C8B9C-23A1-0242-AF4C-EDA0E507A4BE}"/>
    <dgm:cxn modelId="{AEA847FF-907B-E149-8F44-8A0A853059A7}" type="presOf" srcId="{CACBDBFC-C1A6-48FA-BF08-B3AC827D18C9}" destId="{E976F6F1-DDCC-AC4C-AED6-B642D61F7B6A}" srcOrd="0" destOrd="0" presId="urn:microsoft.com/office/officeart/2005/8/layout/default"/>
    <dgm:cxn modelId="{EF978C30-B735-D94F-9E98-D46C8C6D1CE1}" type="presParOf" srcId="{E976F6F1-DDCC-AC4C-AED6-B642D61F7B6A}" destId="{FC7565A3-F71B-A64C-918F-7CEBB5A1D7F3}" srcOrd="0" destOrd="0" presId="urn:microsoft.com/office/officeart/2005/8/layout/default"/>
    <dgm:cxn modelId="{E1FA8876-439E-B641-B876-9B36CCB22258}" type="presParOf" srcId="{E976F6F1-DDCC-AC4C-AED6-B642D61F7B6A}" destId="{24B4DEC1-3B1D-9A49-BF65-309BEDF84394}" srcOrd="1" destOrd="0" presId="urn:microsoft.com/office/officeart/2005/8/layout/default"/>
    <dgm:cxn modelId="{D68A993F-1B2B-2547-8401-20577475AFF4}" type="presParOf" srcId="{E976F6F1-DDCC-AC4C-AED6-B642D61F7B6A}" destId="{BB111B5A-2510-EA40-A4E6-D7564879FD7A}" srcOrd="2" destOrd="0" presId="urn:microsoft.com/office/officeart/2005/8/layout/default"/>
    <dgm:cxn modelId="{6A517A1E-65A2-3B4A-BB27-52A7722396D3}" type="presParOf" srcId="{E976F6F1-DDCC-AC4C-AED6-B642D61F7B6A}" destId="{29A2A521-0F02-904A-B2D0-44D7C45616E6}" srcOrd="3" destOrd="0" presId="urn:microsoft.com/office/officeart/2005/8/layout/default"/>
    <dgm:cxn modelId="{111E2CD6-8465-3141-BF79-7FFC5FCC450F}" type="presParOf" srcId="{E976F6F1-DDCC-AC4C-AED6-B642D61F7B6A}" destId="{98AAA12C-D48B-6947-91E8-CA0328FB0146}" srcOrd="4" destOrd="0" presId="urn:microsoft.com/office/officeart/2005/8/layout/default"/>
    <dgm:cxn modelId="{4052816A-E508-2B4B-8730-204C1D461E14}" type="presParOf" srcId="{E976F6F1-DDCC-AC4C-AED6-B642D61F7B6A}" destId="{CC2AE5D3-0BFE-CE4B-9FCC-84996243131E}" srcOrd="5" destOrd="0" presId="urn:microsoft.com/office/officeart/2005/8/layout/default"/>
    <dgm:cxn modelId="{F78B2E6F-085C-AD41-BF4E-7D2DA9AC1A97}" type="presParOf" srcId="{E976F6F1-DDCC-AC4C-AED6-B642D61F7B6A}" destId="{6518FE73-A842-C44C-B4B6-9994E7CBDB6F}" srcOrd="6" destOrd="0" presId="urn:microsoft.com/office/officeart/2005/8/layout/default"/>
    <dgm:cxn modelId="{435DCC23-D5FC-4647-95BE-BBCDBE389683}" type="presParOf" srcId="{E976F6F1-DDCC-AC4C-AED6-B642D61F7B6A}" destId="{C6CE8395-0E39-BC44-88E4-4B1E35E239EB}" srcOrd="7" destOrd="0" presId="urn:microsoft.com/office/officeart/2005/8/layout/default"/>
    <dgm:cxn modelId="{E06C91F3-6FAA-184F-B104-8FC961D22BBB}" type="presParOf" srcId="{E976F6F1-DDCC-AC4C-AED6-B642D61F7B6A}" destId="{D51CF60C-0CF1-6D44-BDCA-AAB1D6692D9C}" srcOrd="8" destOrd="0" presId="urn:microsoft.com/office/officeart/2005/8/layout/default"/>
    <dgm:cxn modelId="{54850678-9A61-874D-9DB8-E49ED7B419BD}" type="presParOf" srcId="{E976F6F1-DDCC-AC4C-AED6-B642D61F7B6A}" destId="{54038E52-CC77-1B4C-A9B3-26FA65C664CE}" srcOrd="9" destOrd="0" presId="urn:microsoft.com/office/officeart/2005/8/layout/default"/>
    <dgm:cxn modelId="{41EC993C-BD97-0B4C-9282-805D2794F282}" type="presParOf" srcId="{E976F6F1-DDCC-AC4C-AED6-B642D61F7B6A}" destId="{939C7BAE-20AE-8042-9A0A-C55EC19AFA4E}" srcOrd="1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ACBDBFC-C1A6-48FA-BF08-B3AC827D18C9}" type="doc">
      <dgm:prSet loTypeId="urn:microsoft.com/office/officeart/2005/8/layout/defaul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1A2745D-AA87-3B4F-92C5-5C86AF344202}">
      <dgm:prSet custT="1"/>
      <dgm:spPr>
        <a:solidFill>
          <a:schemeClr val="accent4"/>
        </a:solidFill>
      </dgm:spPr>
      <dgm:t>
        <a:bodyPr/>
        <a:lstStyle/>
        <a:p>
          <a:r>
            <a:rPr lang="ca-ES" sz="1600" b="1" noProof="0" dirty="0"/>
            <a:t>Voluntat de canvi per part de nombrosos agents polítics i socials</a:t>
          </a:r>
        </a:p>
      </dgm:t>
    </dgm:pt>
    <dgm:pt modelId="{156578EB-C403-194E-8E5D-30A1FC49A944}" type="parTrans" cxnId="{60FD2612-0D7B-1746-B913-A60F19BA0232}">
      <dgm:prSet/>
      <dgm:spPr/>
      <dgm:t>
        <a:bodyPr/>
        <a:lstStyle/>
        <a:p>
          <a:endParaRPr lang="es-ES"/>
        </a:p>
      </dgm:t>
    </dgm:pt>
    <dgm:pt modelId="{61BE0AC4-1C99-3148-A800-0D45046AEAB8}" type="sibTrans" cxnId="{60FD2612-0D7B-1746-B913-A60F19BA0232}">
      <dgm:prSet phldrT="02" phldr="0"/>
      <dgm:spPr/>
      <dgm:t>
        <a:bodyPr/>
        <a:lstStyle/>
        <a:p>
          <a:endParaRPr lang="es-ES"/>
        </a:p>
      </dgm:t>
    </dgm:pt>
    <dgm:pt modelId="{7DB4A20C-4688-4F47-8396-677B8F314427}">
      <dgm:prSet custT="1"/>
      <dgm:spPr>
        <a:solidFill>
          <a:schemeClr val="accent4"/>
        </a:solidFill>
      </dgm:spPr>
      <dgm:t>
        <a:bodyPr/>
        <a:lstStyle/>
        <a:p>
          <a:r>
            <a:rPr lang="ca-ES" sz="1800" b="1" noProof="0" dirty="0"/>
            <a:t>Bones experiències en l’àmbit del treball comunitari </a:t>
          </a:r>
        </a:p>
      </dgm:t>
    </dgm:pt>
    <dgm:pt modelId="{1FC0EAB4-A2CA-C543-AC94-EF066BAA7639}" type="parTrans" cxnId="{B87690FC-F694-F042-89AF-1D7662B5A06C}">
      <dgm:prSet/>
      <dgm:spPr/>
      <dgm:t>
        <a:bodyPr/>
        <a:lstStyle/>
        <a:p>
          <a:endParaRPr lang="es-ES"/>
        </a:p>
      </dgm:t>
    </dgm:pt>
    <dgm:pt modelId="{2C5FA9BD-48E5-EE42-BF89-A2705E36F040}" type="sibTrans" cxnId="{B87690FC-F694-F042-89AF-1D7662B5A06C}">
      <dgm:prSet phldrT="03" phldr="0"/>
      <dgm:spPr/>
      <dgm:t>
        <a:bodyPr/>
        <a:lstStyle/>
        <a:p>
          <a:endParaRPr lang="es-ES"/>
        </a:p>
      </dgm:t>
    </dgm:pt>
    <dgm:pt modelId="{73D2BB13-8DB4-6A4A-AA95-76C36E76EB33}">
      <dgm:prSet custT="1"/>
      <dgm:spPr>
        <a:solidFill>
          <a:schemeClr val="accent4"/>
        </a:solidFill>
      </dgm:spPr>
      <dgm:t>
        <a:bodyPr/>
        <a:lstStyle/>
        <a:p>
          <a:r>
            <a:rPr lang="ca-ES" sz="1600" b="1" noProof="0" dirty="0"/>
            <a:t>Molts temes per resoldre: capacitat i marge d'acció</a:t>
          </a:r>
        </a:p>
      </dgm:t>
    </dgm:pt>
    <dgm:pt modelId="{ACB4970A-495F-3D42-99AE-DE255109EA18}" type="parTrans" cxnId="{BB6F17DD-6C0C-B34C-B91C-FA1F1ABFE89A}">
      <dgm:prSet/>
      <dgm:spPr/>
      <dgm:t>
        <a:bodyPr/>
        <a:lstStyle/>
        <a:p>
          <a:endParaRPr lang="es-ES"/>
        </a:p>
      </dgm:t>
    </dgm:pt>
    <dgm:pt modelId="{74B1048D-EABA-FE49-A7C8-72C6AC792B7C}" type="sibTrans" cxnId="{BB6F17DD-6C0C-B34C-B91C-FA1F1ABFE89A}">
      <dgm:prSet phldrT="01" phldr="0"/>
      <dgm:spPr/>
      <dgm:t>
        <a:bodyPr/>
        <a:lstStyle/>
        <a:p>
          <a:endParaRPr lang="es-ES"/>
        </a:p>
      </dgm:t>
    </dgm:pt>
    <dgm:pt modelId="{08E79354-C012-DC47-84E5-F7A53B038BA6}">
      <dgm:prSet custT="1"/>
      <dgm:spPr>
        <a:solidFill>
          <a:schemeClr val="accent4"/>
        </a:solidFill>
      </dgm:spPr>
      <dgm:t>
        <a:bodyPr/>
        <a:lstStyle/>
        <a:p>
          <a:r>
            <a:rPr lang="ca-ES" sz="2000" b="1" noProof="0" dirty="0"/>
            <a:t>Principals problemes detectats </a:t>
          </a:r>
        </a:p>
      </dgm:t>
    </dgm:pt>
    <dgm:pt modelId="{C6409B95-230A-504E-9D1B-323E5DF6520D}" type="parTrans" cxnId="{47A2D61F-42AB-084B-B310-BFC950AE5F2B}">
      <dgm:prSet/>
      <dgm:spPr/>
      <dgm:t>
        <a:bodyPr/>
        <a:lstStyle/>
        <a:p>
          <a:endParaRPr lang="es-ES"/>
        </a:p>
      </dgm:t>
    </dgm:pt>
    <dgm:pt modelId="{6EBB2074-EECD-DD43-AEBC-6E080984C898}" type="sibTrans" cxnId="{47A2D61F-42AB-084B-B310-BFC950AE5F2B}">
      <dgm:prSet phldrT="04" phldr="0"/>
      <dgm:spPr/>
      <dgm:t>
        <a:bodyPr/>
        <a:lstStyle/>
        <a:p>
          <a:endParaRPr lang="es-ES"/>
        </a:p>
      </dgm:t>
    </dgm:pt>
    <dgm:pt modelId="{360BA17F-75C6-964D-B511-1D0DB550214A}">
      <dgm:prSet/>
      <dgm:spPr>
        <a:solidFill>
          <a:schemeClr val="accent4"/>
        </a:solidFill>
      </dgm:spPr>
      <dgm:t>
        <a:bodyPr/>
        <a:lstStyle/>
        <a:p>
          <a:r>
            <a:rPr lang="ca-ES" b="1" noProof="0" dirty="0"/>
            <a:t>Possibilitat</a:t>
          </a:r>
          <a:r>
            <a:rPr lang="ca-ES" b="1" dirty="0"/>
            <a:t> de fer petits canvis i obtenir </a:t>
          </a:r>
          <a:r>
            <a:rPr lang="ca-ES" b="1" noProof="0" dirty="0"/>
            <a:t>grans</a:t>
          </a:r>
          <a:r>
            <a:rPr lang="ca-ES" b="1" dirty="0"/>
            <a:t> resultats</a:t>
          </a:r>
        </a:p>
      </dgm:t>
    </dgm:pt>
    <dgm:pt modelId="{C92F75D0-F15E-4A43-BFE0-F640888341FB}" type="parTrans" cxnId="{988A3673-DBB1-FF44-A31D-50B27D73970E}">
      <dgm:prSet/>
      <dgm:spPr/>
      <dgm:t>
        <a:bodyPr/>
        <a:lstStyle/>
        <a:p>
          <a:endParaRPr lang="es-ES"/>
        </a:p>
      </dgm:t>
    </dgm:pt>
    <dgm:pt modelId="{B1E10A19-39D6-B740-867A-124B2FBAC2A7}" type="sibTrans" cxnId="{988A3673-DBB1-FF44-A31D-50B27D73970E}">
      <dgm:prSet phldrT="05" phldr="0"/>
      <dgm:spPr/>
      <dgm:t>
        <a:bodyPr/>
        <a:lstStyle/>
        <a:p>
          <a:endParaRPr lang="es-ES"/>
        </a:p>
      </dgm:t>
    </dgm:pt>
    <dgm:pt modelId="{B8F75819-15B3-CA4D-92A1-07AA1CFD0B43}" type="pres">
      <dgm:prSet presAssocID="{CACBDBFC-C1A6-48FA-BF08-B3AC827D18C9}" presName="diagram" presStyleCnt="0">
        <dgm:presLayoutVars>
          <dgm:dir/>
          <dgm:resizeHandles val="exact"/>
        </dgm:presLayoutVars>
      </dgm:prSet>
      <dgm:spPr/>
    </dgm:pt>
    <dgm:pt modelId="{288C2D53-F1C3-C441-922B-A369C9673F02}" type="pres">
      <dgm:prSet presAssocID="{73D2BB13-8DB4-6A4A-AA95-76C36E76EB33}" presName="node" presStyleLbl="node1" presStyleIdx="0" presStyleCnt="5">
        <dgm:presLayoutVars>
          <dgm:bulletEnabled val="1"/>
        </dgm:presLayoutVars>
      </dgm:prSet>
      <dgm:spPr/>
    </dgm:pt>
    <dgm:pt modelId="{1E147AA0-D73B-3D45-B7F9-368422CA7AAD}" type="pres">
      <dgm:prSet presAssocID="{74B1048D-EABA-FE49-A7C8-72C6AC792B7C}" presName="sibTrans" presStyleCnt="0"/>
      <dgm:spPr/>
    </dgm:pt>
    <dgm:pt modelId="{54C75E33-C03E-B945-89B4-C1FD782ABDE2}" type="pres">
      <dgm:prSet presAssocID="{F1A2745D-AA87-3B4F-92C5-5C86AF344202}" presName="node" presStyleLbl="node1" presStyleIdx="1" presStyleCnt="5">
        <dgm:presLayoutVars>
          <dgm:bulletEnabled val="1"/>
        </dgm:presLayoutVars>
      </dgm:prSet>
      <dgm:spPr/>
    </dgm:pt>
    <dgm:pt modelId="{596E2E1F-18C0-1447-AA7A-F9983CFDCBA2}" type="pres">
      <dgm:prSet presAssocID="{61BE0AC4-1C99-3148-A800-0D45046AEAB8}" presName="sibTrans" presStyleCnt="0"/>
      <dgm:spPr/>
    </dgm:pt>
    <dgm:pt modelId="{380A6CFD-C074-3545-8DBB-CF797985C7CE}" type="pres">
      <dgm:prSet presAssocID="{7DB4A20C-4688-4F47-8396-677B8F314427}" presName="node" presStyleLbl="node1" presStyleIdx="2" presStyleCnt="5">
        <dgm:presLayoutVars>
          <dgm:bulletEnabled val="1"/>
        </dgm:presLayoutVars>
      </dgm:prSet>
      <dgm:spPr/>
    </dgm:pt>
    <dgm:pt modelId="{AC6FB924-8B31-9A4B-ABBC-739780DB3F9A}" type="pres">
      <dgm:prSet presAssocID="{2C5FA9BD-48E5-EE42-BF89-A2705E36F040}" presName="sibTrans" presStyleCnt="0"/>
      <dgm:spPr/>
    </dgm:pt>
    <dgm:pt modelId="{27FF6139-A3E3-0C41-A4A3-15C2B32FBBE4}" type="pres">
      <dgm:prSet presAssocID="{08E79354-C012-DC47-84E5-F7A53B038BA6}" presName="node" presStyleLbl="node1" presStyleIdx="3" presStyleCnt="5">
        <dgm:presLayoutVars>
          <dgm:bulletEnabled val="1"/>
        </dgm:presLayoutVars>
      </dgm:prSet>
      <dgm:spPr/>
    </dgm:pt>
    <dgm:pt modelId="{5E90C960-1DE4-594A-9C3C-76C162041E04}" type="pres">
      <dgm:prSet presAssocID="{6EBB2074-EECD-DD43-AEBC-6E080984C898}" presName="sibTrans" presStyleCnt="0"/>
      <dgm:spPr/>
    </dgm:pt>
    <dgm:pt modelId="{927A7D49-6711-424C-B28E-70FAF6107A74}" type="pres">
      <dgm:prSet presAssocID="{360BA17F-75C6-964D-B511-1D0DB550214A}" presName="node" presStyleLbl="node1" presStyleIdx="4" presStyleCnt="5">
        <dgm:presLayoutVars>
          <dgm:bulletEnabled val="1"/>
        </dgm:presLayoutVars>
      </dgm:prSet>
      <dgm:spPr/>
    </dgm:pt>
  </dgm:ptLst>
  <dgm:cxnLst>
    <dgm:cxn modelId="{60FD2612-0D7B-1746-B913-A60F19BA0232}" srcId="{CACBDBFC-C1A6-48FA-BF08-B3AC827D18C9}" destId="{F1A2745D-AA87-3B4F-92C5-5C86AF344202}" srcOrd="1" destOrd="0" parTransId="{156578EB-C403-194E-8E5D-30A1FC49A944}" sibTransId="{61BE0AC4-1C99-3148-A800-0D45046AEAB8}"/>
    <dgm:cxn modelId="{CA04FD13-90AE-6240-9F47-2A82CCD1DD12}" type="presOf" srcId="{73D2BB13-8DB4-6A4A-AA95-76C36E76EB33}" destId="{288C2D53-F1C3-C441-922B-A369C9673F02}" srcOrd="0" destOrd="0" presId="urn:microsoft.com/office/officeart/2005/8/layout/default"/>
    <dgm:cxn modelId="{C9368A1B-503C-8149-A4ED-2FA6F6DC4423}" type="presOf" srcId="{CACBDBFC-C1A6-48FA-BF08-B3AC827D18C9}" destId="{B8F75819-15B3-CA4D-92A1-07AA1CFD0B43}" srcOrd="0" destOrd="0" presId="urn:microsoft.com/office/officeart/2005/8/layout/default"/>
    <dgm:cxn modelId="{47A2D61F-42AB-084B-B310-BFC950AE5F2B}" srcId="{CACBDBFC-C1A6-48FA-BF08-B3AC827D18C9}" destId="{08E79354-C012-DC47-84E5-F7A53B038BA6}" srcOrd="3" destOrd="0" parTransId="{C6409B95-230A-504E-9D1B-323E5DF6520D}" sibTransId="{6EBB2074-EECD-DD43-AEBC-6E080984C898}"/>
    <dgm:cxn modelId="{988A3673-DBB1-FF44-A31D-50B27D73970E}" srcId="{CACBDBFC-C1A6-48FA-BF08-B3AC827D18C9}" destId="{360BA17F-75C6-964D-B511-1D0DB550214A}" srcOrd="4" destOrd="0" parTransId="{C92F75D0-F15E-4A43-BFE0-F640888341FB}" sibTransId="{B1E10A19-39D6-B740-867A-124B2FBAC2A7}"/>
    <dgm:cxn modelId="{58458598-76FD-C24A-A586-DE12A36F22FD}" type="presOf" srcId="{360BA17F-75C6-964D-B511-1D0DB550214A}" destId="{927A7D49-6711-424C-B28E-70FAF6107A74}" srcOrd="0" destOrd="0" presId="urn:microsoft.com/office/officeart/2005/8/layout/default"/>
    <dgm:cxn modelId="{E46E63AA-87D2-8F4A-B0F1-CAB513D35CC1}" type="presOf" srcId="{08E79354-C012-DC47-84E5-F7A53B038BA6}" destId="{27FF6139-A3E3-0C41-A4A3-15C2B32FBBE4}" srcOrd="0" destOrd="0" presId="urn:microsoft.com/office/officeart/2005/8/layout/default"/>
    <dgm:cxn modelId="{BB6F17DD-6C0C-B34C-B91C-FA1F1ABFE89A}" srcId="{CACBDBFC-C1A6-48FA-BF08-B3AC827D18C9}" destId="{73D2BB13-8DB4-6A4A-AA95-76C36E76EB33}" srcOrd="0" destOrd="0" parTransId="{ACB4970A-495F-3D42-99AE-DE255109EA18}" sibTransId="{74B1048D-EABA-FE49-A7C8-72C6AC792B7C}"/>
    <dgm:cxn modelId="{F6B27AE0-76FD-3C4E-B599-C264FCE337AE}" type="presOf" srcId="{7DB4A20C-4688-4F47-8396-677B8F314427}" destId="{380A6CFD-C074-3545-8DBB-CF797985C7CE}" srcOrd="0" destOrd="0" presId="urn:microsoft.com/office/officeart/2005/8/layout/default"/>
    <dgm:cxn modelId="{170DF6F3-BC85-3A4C-9AE5-7718948D59A9}" type="presOf" srcId="{F1A2745D-AA87-3B4F-92C5-5C86AF344202}" destId="{54C75E33-C03E-B945-89B4-C1FD782ABDE2}" srcOrd="0" destOrd="0" presId="urn:microsoft.com/office/officeart/2005/8/layout/default"/>
    <dgm:cxn modelId="{B87690FC-F694-F042-89AF-1D7662B5A06C}" srcId="{CACBDBFC-C1A6-48FA-BF08-B3AC827D18C9}" destId="{7DB4A20C-4688-4F47-8396-677B8F314427}" srcOrd="2" destOrd="0" parTransId="{1FC0EAB4-A2CA-C543-AC94-EF066BAA7639}" sibTransId="{2C5FA9BD-48E5-EE42-BF89-A2705E36F040}"/>
    <dgm:cxn modelId="{71D81D83-8FC2-DD48-AABE-B3B9B13F3155}" type="presParOf" srcId="{B8F75819-15B3-CA4D-92A1-07AA1CFD0B43}" destId="{288C2D53-F1C3-C441-922B-A369C9673F02}" srcOrd="0" destOrd="0" presId="urn:microsoft.com/office/officeart/2005/8/layout/default"/>
    <dgm:cxn modelId="{A66FC9D6-0011-E149-A1D9-6749305CC141}" type="presParOf" srcId="{B8F75819-15B3-CA4D-92A1-07AA1CFD0B43}" destId="{1E147AA0-D73B-3D45-B7F9-368422CA7AAD}" srcOrd="1" destOrd="0" presId="urn:microsoft.com/office/officeart/2005/8/layout/default"/>
    <dgm:cxn modelId="{4F75AED5-0075-DE4B-83EE-C76CA093702B}" type="presParOf" srcId="{B8F75819-15B3-CA4D-92A1-07AA1CFD0B43}" destId="{54C75E33-C03E-B945-89B4-C1FD782ABDE2}" srcOrd="2" destOrd="0" presId="urn:microsoft.com/office/officeart/2005/8/layout/default"/>
    <dgm:cxn modelId="{DF3396AD-9D57-454A-9693-56A3E398E565}" type="presParOf" srcId="{B8F75819-15B3-CA4D-92A1-07AA1CFD0B43}" destId="{596E2E1F-18C0-1447-AA7A-F9983CFDCBA2}" srcOrd="3" destOrd="0" presId="urn:microsoft.com/office/officeart/2005/8/layout/default"/>
    <dgm:cxn modelId="{B0CBEDC4-79F1-9A42-AFB8-35A1286F3573}" type="presParOf" srcId="{B8F75819-15B3-CA4D-92A1-07AA1CFD0B43}" destId="{380A6CFD-C074-3545-8DBB-CF797985C7CE}" srcOrd="4" destOrd="0" presId="urn:microsoft.com/office/officeart/2005/8/layout/default"/>
    <dgm:cxn modelId="{98112FDC-3257-1340-A79D-77D512E40B6D}" type="presParOf" srcId="{B8F75819-15B3-CA4D-92A1-07AA1CFD0B43}" destId="{AC6FB924-8B31-9A4B-ABBC-739780DB3F9A}" srcOrd="5" destOrd="0" presId="urn:microsoft.com/office/officeart/2005/8/layout/default"/>
    <dgm:cxn modelId="{D74A5E26-C8EC-294D-97C8-D5C4F2BB0E5E}" type="presParOf" srcId="{B8F75819-15B3-CA4D-92A1-07AA1CFD0B43}" destId="{27FF6139-A3E3-0C41-A4A3-15C2B32FBBE4}" srcOrd="6" destOrd="0" presId="urn:microsoft.com/office/officeart/2005/8/layout/default"/>
    <dgm:cxn modelId="{476B1AF1-824A-C948-B62B-0EDE42371069}" type="presParOf" srcId="{B8F75819-15B3-CA4D-92A1-07AA1CFD0B43}" destId="{5E90C960-1DE4-594A-9C3C-76C162041E04}" srcOrd="7" destOrd="0" presId="urn:microsoft.com/office/officeart/2005/8/layout/default"/>
    <dgm:cxn modelId="{BEBCB1FE-A73C-CF4B-95A8-62DFCE021200}" type="presParOf" srcId="{B8F75819-15B3-CA4D-92A1-07AA1CFD0B43}" destId="{927A7D49-6711-424C-B28E-70FAF6107A7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EE628-BFFD-AE43-BE03-AC28D3F20D03}">
      <dsp:nvSpPr>
        <dsp:cNvPr id="0" name=""/>
        <dsp:cNvSpPr/>
      </dsp:nvSpPr>
      <dsp:spPr>
        <a:xfrm>
          <a:off x="0" y="1662"/>
          <a:ext cx="1089536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0D2B3-9635-8443-9A6E-12B1BE871F97}">
      <dsp:nvSpPr>
        <dsp:cNvPr id="0" name=""/>
        <dsp:cNvSpPr/>
      </dsp:nvSpPr>
      <dsp:spPr>
        <a:xfrm>
          <a:off x="0" y="1662"/>
          <a:ext cx="10895369" cy="566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600" kern="1200" dirty="0"/>
            <a:t>1. Introducció</a:t>
          </a:r>
        </a:p>
      </dsp:txBody>
      <dsp:txXfrm>
        <a:off x="0" y="1662"/>
        <a:ext cx="10895369" cy="566825"/>
      </dsp:txXfrm>
    </dsp:sp>
    <dsp:sp modelId="{8EB7A649-8592-E444-8E42-38E4C6452088}">
      <dsp:nvSpPr>
        <dsp:cNvPr id="0" name=""/>
        <dsp:cNvSpPr/>
      </dsp:nvSpPr>
      <dsp:spPr>
        <a:xfrm>
          <a:off x="0" y="568487"/>
          <a:ext cx="1089536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2F449-F4F8-B841-A4DD-0FEB3B98F867}">
      <dsp:nvSpPr>
        <dsp:cNvPr id="0" name=""/>
        <dsp:cNvSpPr/>
      </dsp:nvSpPr>
      <dsp:spPr>
        <a:xfrm>
          <a:off x="0" y="568487"/>
          <a:ext cx="10895369" cy="566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600" kern="1200" dirty="0"/>
            <a:t>2. Objectius i Metodologia</a:t>
          </a:r>
        </a:p>
      </dsp:txBody>
      <dsp:txXfrm>
        <a:off x="0" y="568487"/>
        <a:ext cx="10895369" cy="566825"/>
      </dsp:txXfrm>
    </dsp:sp>
    <dsp:sp modelId="{6C13EBEF-ABF0-E545-B2A1-A5B6D3176A15}">
      <dsp:nvSpPr>
        <dsp:cNvPr id="0" name=""/>
        <dsp:cNvSpPr/>
      </dsp:nvSpPr>
      <dsp:spPr>
        <a:xfrm>
          <a:off x="0" y="1135313"/>
          <a:ext cx="1089536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D72EC-B4F7-0747-AF75-4BB39BD38EFE}">
      <dsp:nvSpPr>
        <dsp:cNvPr id="0" name=""/>
        <dsp:cNvSpPr/>
      </dsp:nvSpPr>
      <dsp:spPr>
        <a:xfrm>
          <a:off x="0" y="1135313"/>
          <a:ext cx="10895369" cy="566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600" kern="1200" dirty="0"/>
            <a:t>3. Resultats</a:t>
          </a:r>
        </a:p>
      </dsp:txBody>
      <dsp:txXfrm>
        <a:off x="0" y="1135313"/>
        <a:ext cx="10895369" cy="566825"/>
      </dsp:txXfrm>
    </dsp:sp>
    <dsp:sp modelId="{9E9F7B0E-9391-7744-A42B-4A488FEB646D}">
      <dsp:nvSpPr>
        <dsp:cNvPr id="0" name=""/>
        <dsp:cNvSpPr/>
      </dsp:nvSpPr>
      <dsp:spPr>
        <a:xfrm>
          <a:off x="0" y="1702138"/>
          <a:ext cx="108953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A8E13-F066-0B4C-8CB6-0EB8F613F262}">
      <dsp:nvSpPr>
        <dsp:cNvPr id="0" name=""/>
        <dsp:cNvSpPr/>
      </dsp:nvSpPr>
      <dsp:spPr>
        <a:xfrm>
          <a:off x="0" y="1702138"/>
          <a:ext cx="10895369" cy="566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600" kern="1200" dirty="0"/>
            <a:t>4. Anàlisi: DAFO</a:t>
          </a:r>
        </a:p>
      </dsp:txBody>
      <dsp:txXfrm>
        <a:off x="0" y="1702138"/>
        <a:ext cx="10895369" cy="566825"/>
      </dsp:txXfrm>
    </dsp:sp>
    <dsp:sp modelId="{4CA9E768-C1AA-7D4A-B3BD-2992451E262F}">
      <dsp:nvSpPr>
        <dsp:cNvPr id="0" name=""/>
        <dsp:cNvSpPr/>
      </dsp:nvSpPr>
      <dsp:spPr>
        <a:xfrm>
          <a:off x="0" y="2268963"/>
          <a:ext cx="1089536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EB0EB-08DE-E245-9FE6-3A52D077F2AE}">
      <dsp:nvSpPr>
        <dsp:cNvPr id="0" name=""/>
        <dsp:cNvSpPr/>
      </dsp:nvSpPr>
      <dsp:spPr>
        <a:xfrm>
          <a:off x="0" y="2268963"/>
          <a:ext cx="10895369" cy="566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600" kern="1200" dirty="0"/>
            <a:t>5. Conclusions i Recomanacions</a:t>
          </a:r>
        </a:p>
      </dsp:txBody>
      <dsp:txXfrm>
        <a:off x="0" y="2268963"/>
        <a:ext cx="10895369" cy="566825"/>
      </dsp:txXfrm>
    </dsp:sp>
    <dsp:sp modelId="{AC8F4883-575E-7944-A7EB-4FEE5F7D4057}">
      <dsp:nvSpPr>
        <dsp:cNvPr id="0" name=""/>
        <dsp:cNvSpPr/>
      </dsp:nvSpPr>
      <dsp:spPr>
        <a:xfrm>
          <a:off x="0" y="2835789"/>
          <a:ext cx="1089536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71039-F98E-4148-A0D1-B0477B50699E}">
      <dsp:nvSpPr>
        <dsp:cNvPr id="0" name=""/>
        <dsp:cNvSpPr/>
      </dsp:nvSpPr>
      <dsp:spPr>
        <a:xfrm>
          <a:off x="0" y="2835789"/>
          <a:ext cx="10895369" cy="566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600" kern="1200" dirty="0"/>
            <a:t>6. Perspectives de Futur</a:t>
          </a:r>
        </a:p>
      </dsp:txBody>
      <dsp:txXfrm>
        <a:off x="0" y="2835789"/>
        <a:ext cx="10895369" cy="5668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A792F2-2491-6345-BD36-E90F060D45E3}">
      <dsp:nvSpPr>
        <dsp:cNvPr id="0" name=""/>
        <dsp:cNvSpPr/>
      </dsp:nvSpPr>
      <dsp:spPr>
        <a:xfrm>
          <a:off x="2035564" y="0"/>
          <a:ext cx="1829344" cy="1829344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200" b="1" kern="1200" noProof="0" dirty="0"/>
            <a:t>Conflicte</a:t>
          </a:r>
          <a:endParaRPr lang="ca-ES" sz="1100" b="1" kern="1200" noProof="0" dirty="0"/>
        </a:p>
      </dsp:txBody>
      <dsp:txXfrm>
        <a:off x="2492900" y="914672"/>
        <a:ext cx="914672" cy="914672"/>
      </dsp:txXfrm>
    </dsp:sp>
    <dsp:sp modelId="{F130BE4E-78B2-2340-B1D3-AF014C7C40DE}">
      <dsp:nvSpPr>
        <dsp:cNvPr id="0" name=""/>
        <dsp:cNvSpPr/>
      </dsp:nvSpPr>
      <dsp:spPr>
        <a:xfrm>
          <a:off x="1120892" y="1829344"/>
          <a:ext cx="1829344" cy="1829344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200" b="1" kern="1200" noProof="0" dirty="0" err="1"/>
            <a:t>Incivisme</a:t>
          </a:r>
          <a:endParaRPr lang="ca-ES" sz="1100" b="1" kern="1200" noProof="0" dirty="0"/>
        </a:p>
      </dsp:txBody>
      <dsp:txXfrm>
        <a:off x="1578228" y="2744016"/>
        <a:ext cx="914672" cy="914672"/>
      </dsp:txXfrm>
    </dsp:sp>
    <dsp:sp modelId="{6FB566CB-AA6A-3C44-B389-8F90A3C18F96}">
      <dsp:nvSpPr>
        <dsp:cNvPr id="0" name=""/>
        <dsp:cNvSpPr/>
      </dsp:nvSpPr>
      <dsp:spPr>
        <a:xfrm rot="10800000">
          <a:off x="2035564" y="1829344"/>
          <a:ext cx="1829344" cy="1829344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100" b="1" kern="1200" noProof="0" dirty="0"/>
            <a:t>NO COMUNITAT</a:t>
          </a:r>
        </a:p>
      </dsp:txBody>
      <dsp:txXfrm rot="10800000">
        <a:off x="2492900" y="1829344"/>
        <a:ext cx="914672" cy="914672"/>
      </dsp:txXfrm>
    </dsp:sp>
    <dsp:sp modelId="{8127C3FA-6C72-3145-A7CA-A4AD52525CEE}">
      <dsp:nvSpPr>
        <dsp:cNvPr id="0" name=""/>
        <dsp:cNvSpPr/>
      </dsp:nvSpPr>
      <dsp:spPr>
        <a:xfrm>
          <a:off x="2950237" y="1829344"/>
          <a:ext cx="1829344" cy="1829344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200" b="1" kern="1200" noProof="0" dirty="0"/>
            <a:t>Seguretat</a:t>
          </a:r>
        </a:p>
      </dsp:txBody>
      <dsp:txXfrm>
        <a:off x="3407573" y="2744016"/>
        <a:ext cx="914672" cy="914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497A2-382D-2A41-BF0C-2EA4BFB4B1F0}">
      <dsp:nvSpPr>
        <dsp:cNvPr id="0" name=""/>
        <dsp:cNvSpPr/>
      </dsp:nvSpPr>
      <dsp:spPr>
        <a:xfrm>
          <a:off x="1788947" y="0"/>
          <a:ext cx="1829344" cy="1829344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050" b="1" kern="1200" noProof="0" dirty="0"/>
            <a:t>Convivència</a:t>
          </a:r>
          <a:endParaRPr lang="ca-ES" sz="1000" b="1" kern="1200" noProof="0" dirty="0"/>
        </a:p>
      </dsp:txBody>
      <dsp:txXfrm>
        <a:off x="2246283" y="914672"/>
        <a:ext cx="914672" cy="914672"/>
      </dsp:txXfrm>
    </dsp:sp>
    <dsp:sp modelId="{3EC4A0B9-544B-BF41-88EF-66B38AAB73F1}">
      <dsp:nvSpPr>
        <dsp:cNvPr id="0" name=""/>
        <dsp:cNvSpPr/>
      </dsp:nvSpPr>
      <dsp:spPr>
        <a:xfrm>
          <a:off x="874275" y="1829344"/>
          <a:ext cx="1829344" cy="1829344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200" b="1" kern="1200" noProof="0" dirty="0"/>
            <a:t>Hostilitat</a:t>
          </a:r>
        </a:p>
      </dsp:txBody>
      <dsp:txXfrm>
        <a:off x="1331611" y="2744016"/>
        <a:ext cx="914672" cy="914672"/>
      </dsp:txXfrm>
    </dsp:sp>
    <dsp:sp modelId="{700F470B-F187-B14F-B11E-9CCE8CFBA4DA}">
      <dsp:nvSpPr>
        <dsp:cNvPr id="0" name=""/>
        <dsp:cNvSpPr/>
      </dsp:nvSpPr>
      <dsp:spPr>
        <a:xfrm rot="10800000">
          <a:off x="1788947" y="1829344"/>
          <a:ext cx="1829344" cy="1829344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100" b="1" kern="1200" noProof="0"/>
            <a:t>COMUNITAT</a:t>
          </a:r>
        </a:p>
      </dsp:txBody>
      <dsp:txXfrm rot="10800000">
        <a:off x="2246283" y="1829344"/>
        <a:ext cx="914672" cy="914672"/>
      </dsp:txXfrm>
    </dsp:sp>
    <dsp:sp modelId="{2C0E793B-8C25-6440-B804-F0176979D88F}">
      <dsp:nvSpPr>
        <dsp:cNvPr id="0" name=""/>
        <dsp:cNvSpPr/>
      </dsp:nvSpPr>
      <dsp:spPr>
        <a:xfrm>
          <a:off x="2631397" y="1829344"/>
          <a:ext cx="1973789" cy="1829344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000" b="1" kern="1200" noProof="0" dirty="0"/>
            <a:t>Coexistència</a:t>
          </a:r>
        </a:p>
      </dsp:txBody>
      <dsp:txXfrm>
        <a:off x="3124844" y="2744016"/>
        <a:ext cx="986895" cy="914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E934B-24D6-8745-9E19-C8212079E718}">
      <dsp:nvSpPr>
        <dsp:cNvPr id="0" name=""/>
        <dsp:cNvSpPr/>
      </dsp:nvSpPr>
      <dsp:spPr>
        <a:xfrm>
          <a:off x="0" y="0"/>
          <a:ext cx="3404803" cy="34042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452" tIns="330200" rIns="265452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 dirty="0"/>
            <a:t>Indagar sobre els principals elements que configuren la convivència a la ciutat de Lleida a partir d’un qüestionari a “experts”.</a:t>
          </a:r>
          <a:endParaRPr lang="en-US" sz="1800" b="1" kern="1200" dirty="0"/>
        </a:p>
      </dsp:txBody>
      <dsp:txXfrm>
        <a:off x="0" y="1293625"/>
        <a:ext cx="3404803" cy="2042566"/>
      </dsp:txXfrm>
    </dsp:sp>
    <dsp:sp modelId="{6EBF0210-7177-9C46-AD8E-46B16841FF84}">
      <dsp:nvSpPr>
        <dsp:cNvPr id="0" name=""/>
        <dsp:cNvSpPr/>
      </dsp:nvSpPr>
      <dsp:spPr>
        <a:xfrm>
          <a:off x="1191760" y="340427"/>
          <a:ext cx="1021283" cy="10212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623" tIns="12700" rIns="7962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41323" y="489990"/>
        <a:ext cx="722157" cy="722157"/>
      </dsp:txXfrm>
    </dsp:sp>
    <dsp:sp modelId="{E6FEF44E-D342-274B-8ADF-DB5456B2EEE4}">
      <dsp:nvSpPr>
        <dsp:cNvPr id="0" name=""/>
        <dsp:cNvSpPr/>
      </dsp:nvSpPr>
      <dsp:spPr>
        <a:xfrm>
          <a:off x="0" y="3404205"/>
          <a:ext cx="3404803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CABDA-E559-C442-9F07-9297DA041CFD}">
      <dsp:nvSpPr>
        <dsp:cNvPr id="0" name=""/>
        <dsp:cNvSpPr/>
      </dsp:nvSpPr>
      <dsp:spPr>
        <a:xfrm>
          <a:off x="3745283" y="0"/>
          <a:ext cx="3404803" cy="340427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452" tIns="330200" rIns="265452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900" b="1" kern="1200" dirty="0"/>
            <a:t>Analitzar les Debilitats, Amenaces, Fortaleses i Oportunitats que trobem a Lleida en matèria de convivència.</a:t>
          </a:r>
          <a:endParaRPr lang="en-US" sz="1900" b="1" kern="1200" dirty="0"/>
        </a:p>
      </dsp:txBody>
      <dsp:txXfrm>
        <a:off x="3745283" y="1293625"/>
        <a:ext cx="3404803" cy="2042566"/>
      </dsp:txXfrm>
    </dsp:sp>
    <dsp:sp modelId="{DD2F62F1-F901-BD40-9CD6-B8328607326F}">
      <dsp:nvSpPr>
        <dsp:cNvPr id="0" name=""/>
        <dsp:cNvSpPr/>
      </dsp:nvSpPr>
      <dsp:spPr>
        <a:xfrm>
          <a:off x="4937043" y="340427"/>
          <a:ext cx="1021283" cy="10212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623" tIns="12700" rIns="7962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086606" y="489990"/>
        <a:ext cx="722157" cy="722157"/>
      </dsp:txXfrm>
    </dsp:sp>
    <dsp:sp modelId="{199407E9-C7EB-894D-9C00-6F655101766C}">
      <dsp:nvSpPr>
        <dsp:cNvPr id="0" name=""/>
        <dsp:cNvSpPr/>
      </dsp:nvSpPr>
      <dsp:spPr>
        <a:xfrm>
          <a:off x="3745283" y="3404205"/>
          <a:ext cx="3404803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187A2-D42B-464A-9872-E316FEFF3EE0}">
      <dsp:nvSpPr>
        <dsp:cNvPr id="0" name=""/>
        <dsp:cNvSpPr/>
      </dsp:nvSpPr>
      <dsp:spPr>
        <a:xfrm>
          <a:off x="7490566" y="0"/>
          <a:ext cx="3404803" cy="340427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452" tIns="330200" rIns="265452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900" b="1" kern="1200" dirty="0"/>
            <a:t>Ser capaços de proposar recomanacions i dissenyar actuacions per als pròxims anys.</a:t>
          </a:r>
          <a:endParaRPr lang="en-US" sz="1900" b="1" kern="1200" dirty="0"/>
        </a:p>
      </dsp:txBody>
      <dsp:txXfrm>
        <a:off x="7490566" y="1293625"/>
        <a:ext cx="3404803" cy="2042566"/>
      </dsp:txXfrm>
    </dsp:sp>
    <dsp:sp modelId="{22B32C11-18A5-184F-B03C-B09C73AC418C}">
      <dsp:nvSpPr>
        <dsp:cNvPr id="0" name=""/>
        <dsp:cNvSpPr/>
      </dsp:nvSpPr>
      <dsp:spPr>
        <a:xfrm>
          <a:off x="8682326" y="340427"/>
          <a:ext cx="1021283" cy="102128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623" tIns="12700" rIns="7962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831889" y="489990"/>
        <a:ext cx="722157" cy="722157"/>
      </dsp:txXfrm>
    </dsp:sp>
    <dsp:sp modelId="{DD2E63C0-411E-3345-B402-FF44FE01F3C1}">
      <dsp:nvSpPr>
        <dsp:cNvPr id="0" name=""/>
        <dsp:cNvSpPr/>
      </dsp:nvSpPr>
      <dsp:spPr>
        <a:xfrm>
          <a:off x="7490566" y="3404205"/>
          <a:ext cx="3404803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AE4F46-8CDA-0C41-937B-413DCD0187D1}">
      <dsp:nvSpPr>
        <dsp:cNvPr id="0" name=""/>
        <dsp:cNvSpPr/>
      </dsp:nvSpPr>
      <dsp:spPr>
        <a:xfrm>
          <a:off x="1404983" y="3211"/>
          <a:ext cx="3302760" cy="19816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3700" kern="1200" noProof="0" dirty="0"/>
            <a:t>Debilitats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3700" kern="1200" noProof="0" dirty="0"/>
            <a:t>10</a:t>
          </a:r>
        </a:p>
      </dsp:txBody>
      <dsp:txXfrm>
        <a:off x="1463024" y="61252"/>
        <a:ext cx="3186678" cy="1865574"/>
      </dsp:txXfrm>
    </dsp:sp>
    <dsp:sp modelId="{82D73805-D3C7-8D4D-BFE4-B02F5F82676C}">
      <dsp:nvSpPr>
        <dsp:cNvPr id="0" name=""/>
        <dsp:cNvSpPr/>
      </dsp:nvSpPr>
      <dsp:spPr>
        <a:xfrm>
          <a:off x="4874685" y="2275088"/>
          <a:ext cx="700185" cy="8190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4874685" y="2438905"/>
        <a:ext cx="490130" cy="491450"/>
      </dsp:txXfrm>
    </dsp:sp>
    <dsp:sp modelId="{AEB3A5E2-99B7-3548-BCF2-54C94A80BCDF}">
      <dsp:nvSpPr>
        <dsp:cNvPr id="0" name=""/>
        <dsp:cNvSpPr/>
      </dsp:nvSpPr>
      <dsp:spPr>
        <a:xfrm>
          <a:off x="6028848" y="3211"/>
          <a:ext cx="3302760" cy="19816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Amenaces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08</a:t>
          </a:r>
        </a:p>
      </dsp:txBody>
      <dsp:txXfrm>
        <a:off x="6086889" y="61252"/>
        <a:ext cx="3186678" cy="1865574"/>
      </dsp:txXfrm>
    </dsp:sp>
    <dsp:sp modelId="{133324DF-2A92-FE4E-9E2C-934B5E6DF534}">
      <dsp:nvSpPr>
        <dsp:cNvPr id="0" name=""/>
        <dsp:cNvSpPr/>
      </dsp:nvSpPr>
      <dsp:spPr>
        <a:xfrm rot="5400000">
          <a:off x="7330135" y="2216061"/>
          <a:ext cx="700185" cy="8190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 rot="-5400000">
        <a:off x="7434503" y="2275511"/>
        <a:ext cx="491450" cy="490130"/>
      </dsp:txXfrm>
    </dsp:sp>
    <dsp:sp modelId="{B5880C85-9BC7-F842-B66B-4650CA8EF3FC}">
      <dsp:nvSpPr>
        <dsp:cNvPr id="0" name=""/>
        <dsp:cNvSpPr/>
      </dsp:nvSpPr>
      <dsp:spPr>
        <a:xfrm>
          <a:off x="6028848" y="3305972"/>
          <a:ext cx="3302760" cy="19816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3700" kern="1200" noProof="0" dirty="0"/>
            <a:t>Oportunitats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3700" kern="1200" noProof="0" dirty="0"/>
            <a:t>05 </a:t>
          </a:r>
        </a:p>
      </dsp:txBody>
      <dsp:txXfrm>
        <a:off x="6086889" y="3364013"/>
        <a:ext cx="3186678" cy="1865574"/>
      </dsp:txXfrm>
    </dsp:sp>
    <dsp:sp modelId="{B0AACBDD-426C-894D-94BC-AE6A4A71B674}">
      <dsp:nvSpPr>
        <dsp:cNvPr id="0" name=""/>
        <dsp:cNvSpPr/>
      </dsp:nvSpPr>
      <dsp:spPr>
        <a:xfrm rot="10800000">
          <a:off x="5038019" y="3887257"/>
          <a:ext cx="700185" cy="8190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 rot="10800000">
        <a:off x="5248074" y="4051074"/>
        <a:ext cx="490130" cy="491450"/>
      </dsp:txXfrm>
    </dsp:sp>
    <dsp:sp modelId="{84146240-B9F7-7649-A60E-660263C99E7E}">
      <dsp:nvSpPr>
        <dsp:cNvPr id="0" name=""/>
        <dsp:cNvSpPr/>
      </dsp:nvSpPr>
      <dsp:spPr>
        <a:xfrm>
          <a:off x="1404983" y="3305972"/>
          <a:ext cx="3302760" cy="198165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3700" kern="1200" noProof="0" dirty="0"/>
            <a:t>Fortaleses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3700" kern="1200" noProof="0" dirty="0"/>
            <a:t>06</a:t>
          </a:r>
        </a:p>
      </dsp:txBody>
      <dsp:txXfrm>
        <a:off x="1463024" y="3364013"/>
        <a:ext cx="3186678" cy="18655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19B3E-8B82-3A46-A948-4112673A7808}">
      <dsp:nvSpPr>
        <dsp:cNvPr id="0" name=""/>
        <dsp:cNvSpPr/>
      </dsp:nvSpPr>
      <dsp:spPr>
        <a:xfrm>
          <a:off x="3929" y="664087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i="0" kern="1200" dirty="0"/>
            <a:t>Manca d’espais de trobada dels tècnics </a:t>
          </a:r>
          <a:r>
            <a:rPr lang="ca-ES" sz="1600" b="1" i="0" kern="1200" noProof="0" dirty="0"/>
            <a:t>de</a:t>
          </a:r>
          <a:r>
            <a:rPr lang="ca-ES" sz="1600" b="1" i="0" kern="1200" dirty="0"/>
            <a:t> les diferents àrees</a:t>
          </a:r>
          <a:endParaRPr lang="ca-ES" sz="1600" b="1" kern="1200" dirty="0"/>
        </a:p>
      </dsp:txBody>
      <dsp:txXfrm>
        <a:off x="3929" y="664087"/>
        <a:ext cx="2127619" cy="1276571"/>
      </dsp:txXfrm>
    </dsp:sp>
    <dsp:sp modelId="{1BECAF47-DF56-5341-B316-E60F6B6462EE}">
      <dsp:nvSpPr>
        <dsp:cNvPr id="0" name=""/>
        <dsp:cNvSpPr/>
      </dsp:nvSpPr>
      <dsp:spPr>
        <a:xfrm>
          <a:off x="2344311" y="664087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i="0" kern="1200" noProof="0" dirty="0"/>
            <a:t>Transversalitat limitada per la parcel·lació de l’administració</a:t>
          </a:r>
          <a:endParaRPr lang="ca-ES" sz="1600" b="1" kern="1200" noProof="0" dirty="0"/>
        </a:p>
      </dsp:txBody>
      <dsp:txXfrm>
        <a:off x="2344311" y="664087"/>
        <a:ext cx="2127619" cy="1276571"/>
      </dsp:txXfrm>
    </dsp:sp>
    <dsp:sp modelId="{F30F9EB8-5DA5-6948-9DA6-3C16BBF29700}">
      <dsp:nvSpPr>
        <dsp:cNvPr id="0" name=""/>
        <dsp:cNvSpPr/>
      </dsp:nvSpPr>
      <dsp:spPr>
        <a:xfrm>
          <a:off x="4684693" y="664087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Falta de coordinació de tots els departaments i agents implicats en la convivència</a:t>
          </a:r>
        </a:p>
      </dsp:txBody>
      <dsp:txXfrm>
        <a:off x="4684693" y="664087"/>
        <a:ext cx="2127619" cy="1276571"/>
      </dsp:txXfrm>
    </dsp:sp>
    <dsp:sp modelId="{5E150960-BE36-7E4A-932D-47A493620D64}">
      <dsp:nvSpPr>
        <dsp:cNvPr id="0" name=""/>
        <dsp:cNvSpPr/>
      </dsp:nvSpPr>
      <dsp:spPr>
        <a:xfrm>
          <a:off x="7025074" y="664087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i="0" kern="1200" noProof="0" dirty="0"/>
            <a:t>Limitació i desbordament de les polítiques socials: tendència a </a:t>
          </a:r>
          <a:r>
            <a:rPr lang="ca-ES" sz="1600" b="1" i="0" kern="1200" noProof="0" dirty="0" err="1"/>
            <a:t>l'assistencialisme</a:t>
          </a:r>
          <a:endParaRPr lang="ca-ES" sz="1600" b="1" kern="1200" noProof="0" dirty="0"/>
        </a:p>
      </dsp:txBody>
      <dsp:txXfrm>
        <a:off x="7025074" y="664087"/>
        <a:ext cx="2127619" cy="1276571"/>
      </dsp:txXfrm>
    </dsp:sp>
    <dsp:sp modelId="{F8E549E9-B1A2-2A40-90E6-C48475171B4A}">
      <dsp:nvSpPr>
        <dsp:cNvPr id="0" name=""/>
        <dsp:cNvSpPr/>
      </dsp:nvSpPr>
      <dsp:spPr>
        <a:xfrm>
          <a:off x="9365456" y="664087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i="0" kern="1200" noProof="0" dirty="0"/>
            <a:t>Poca oferta d’habitatge barat i/o lloguers socials</a:t>
          </a:r>
          <a:endParaRPr lang="ca-ES" sz="1600" b="1" kern="1200" noProof="0" dirty="0"/>
        </a:p>
      </dsp:txBody>
      <dsp:txXfrm>
        <a:off x="9365456" y="664087"/>
        <a:ext cx="2127619" cy="1276571"/>
      </dsp:txXfrm>
    </dsp:sp>
    <dsp:sp modelId="{CDE8CB76-81CD-5E4A-9E06-39BC3F8C3E37}">
      <dsp:nvSpPr>
        <dsp:cNvPr id="0" name=""/>
        <dsp:cNvSpPr/>
      </dsp:nvSpPr>
      <dsp:spPr>
        <a:xfrm>
          <a:off x="3929" y="2153421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i="0" kern="1200" dirty="0"/>
            <a:t>Extensa burocratització de l’administració </a:t>
          </a:r>
          <a:r>
            <a:rPr lang="ca-ES" sz="1600" b="1" i="0" kern="1200" noProof="0" dirty="0"/>
            <a:t>pública</a:t>
          </a:r>
          <a:endParaRPr lang="ca-ES" sz="1600" b="1" kern="1200" noProof="0" dirty="0"/>
        </a:p>
      </dsp:txBody>
      <dsp:txXfrm>
        <a:off x="3929" y="2153421"/>
        <a:ext cx="2127619" cy="1276571"/>
      </dsp:txXfrm>
    </dsp:sp>
    <dsp:sp modelId="{C0BBD74B-1F15-0643-BDE9-DADBD46E5071}">
      <dsp:nvSpPr>
        <dsp:cNvPr id="0" name=""/>
        <dsp:cNvSpPr/>
      </dsp:nvSpPr>
      <dsp:spPr>
        <a:xfrm>
          <a:off x="2344311" y="2153421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Ciutat feta per a l’ús del transport privat</a:t>
          </a:r>
        </a:p>
      </dsp:txBody>
      <dsp:txXfrm>
        <a:off x="2344311" y="2153421"/>
        <a:ext cx="2127619" cy="1276571"/>
      </dsp:txXfrm>
    </dsp:sp>
    <dsp:sp modelId="{29937598-14B5-E045-8246-305DD76B16C0}">
      <dsp:nvSpPr>
        <dsp:cNvPr id="0" name=""/>
        <dsp:cNvSpPr/>
      </dsp:nvSpPr>
      <dsp:spPr>
        <a:xfrm>
          <a:off x="4684693" y="2153421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Segregació territorial</a:t>
          </a:r>
        </a:p>
      </dsp:txBody>
      <dsp:txXfrm>
        <a:off x="4684693" y="2153421"/>
        <a:ext cx="2127619" cy="1276571"/>
      </dsp:txXfrm>
    </dsp:sp>
    <dsp:sp modelId="{92ABC49E-2AD7-3B46-9C72-0691BB93CBE2}">
      <dsp:nvSpPr>
        <dsp:cNvPr id="0" name=""/>
        <dsp:cNvSpPr/>
      </dsp:nvSpPr>
      <dsp:spPr>
        <a:xfrm>
          <a:off x="7025074" y="2153421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Neteja insuficient, sobretot, en algunes zones</a:t>
          </a:r>
        </a:p>
      </dsp:txBody>
      <dsp:txXfrm>
        <a:off x="7025074" y="2153421"/>
        <a:ext cx="2127619" cy="1276571"/>
      </dsp:txXfrm>
    </dsp:sp>
    <dsp:sp modelId="{0BBC9450-7298-1B4D-AFEF-47AAA2B59D28}">
      <dsp:nvSpPr>
        <dsp:cNvPr id="0" name=""/>
        <dsp:cNvSpPr/>
      </dsp:nvSpPr>
      <dsp:spPr>
        <a:xfrm>
          <a:off x="9365456" y="2153421"/>
          <a:ext cx="2127619" cy="1276571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Situacions endèmiques de desigualtat i segregació social</a:t>
          </a:r>
        </a:p>
      </dsp:txBody>
      <dsp:txXfrm>
        <a:off x="9365456" y="2153421"/>
        <a:ext cx="2127619" cy="12765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09C14-7FBA-BA4E-B8E6-CD558A10CF0D}">
      <dsp:nvSpPr>
        <dsp:cNvPr id="0" name=""/>
        <dsp:cNvSpPr/>
      </dsp:nvSpPr>
      <dsp:spPr>
        <a:xfrm>
          <a:off x="2969" y="595830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b="1" kern="1200" noProof="0" dirty="0"/>
            <a:t>Existència de molts fronts oberts i per resoldre</a:t>
          </a:r>
        </a:p>
      </dsp:txBody>
      <dsp:txXfrm>
        <a:off x="2969" y="595830"/>
        <a:ext cx="2356113" cy="1413667"/>
      </dsp:txXfrm>
    </dsp:sp>
    <dsp:sp modelId="{27EEE3C2-5B41-6F48-BFE1-AF3C284BD57B}">
      <dsp:nvSpPr>
        <dsp:cNvPr id="0" name=""/>
        <dsp:cNvSpPr/>
      </dsp:nvSpPr>
      <dsp:spPr>
        <a:xfrm>
          <a:off x="2594694" y="595830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Situació actual marcada per la pandèmia que està generant situacions d’emergència social</a:t>
          </a:r>
        </a:p>
      </dsp:txBody>
      <dsp:txXfrm>
        <a:off x="2594694" y="595830"/>
        <a:ext cx="2356113" cy="1413667"/>
      </dsp:txXfrm>
    </dsp:sp>
    <dsp:sp modelId="{4BDA35D5-CBCF-F645-AA22-A9C9124CDB95}">
      <dsp:nvSpPr>
        <dsp:cNvPr id="0" name=""/>
        <dsp:cNvSpPr/>
      </dsp:nvSpPr>
      <dsp:spPr>
        <a:xfrm>
          <a:off x="5186419" y="595830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 noProof="0" dirty="0"/>
            <a:t>Existència en algunes zones d'un parc d'habitatge vell i en males condicions</a:t>
          </a:r>
        </a:p>
      </dsp:txBody>
      <dsp:txXfrm>
        <a:off x="5186419" y="595830"/>
        <a:ext cx="2356113" cy="1413667"/>
      </dsp:txXfrm>
    </dsp:sp>
    <dsp:sp modelId="{016BA630-7E88-0047-8540-FFDDCD0547B4}">
      <dsp:nvSpPr>
        <dsp:cNvPr id="0" name=""/>
        <dsp:cNvSpPr/>
      </dsp:nvSpPr>
      <dsp:spPr>
        <a:xfrm>
          <a:off x="7778143" y="595830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b="1" kern="1200" noProof="0" dirty="0"/>
            <a:t>Segregació social i en augment</a:t>
          </a:r>
        </a:p>
      </dsp:txBody>
      <dsp:txXfrm>
        <a:off x="7778143" y="595830"/>
        <a:ext cx="2356113" cy="1413667"/>
      </dsp:txXfrm>
    </dsp:sp>
    <dsp:sp modelId="{39EEC500-BDE2-EA41-8784-50A273B4574D}">
      <dsp:nvSpPr>
        <dsp:cNvPr id="0" name=""/>
        <dsp:cNvSpPr/>
      </dsp:nvSpPr>
      <dsp:spPr>
        <a:xfrm>
          <a:off x="2969" y="2245109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b="1" kern="1200" noProof="0" dirty="0"/>
            <a:t>Manca de tolerància i d’acceptació de la diversitat</a:t>
          </a:r>
        </a:p>
      </dsp:txBody>
      <dsp:txXfrm>
        <a:off x="2969" y="2245109"/>
        <a:ext cx="2356113" cy="1413667"/>
      </dsp:txXfrm>
    </dsp:sp>
    <dsp:sp modelId="{5021C764-0A1E-6B4F-BC3B-B8E73D6D67EC}">
      <dsp:nvSpPr>
        <dsp:cNvPr id="0" name=""/>
        <dsp:cNvSpPr/>
      </dsp:nvSpPr>
      <dsp:spPr>
        <a:xfrm>
          <a:off x="2594694" y="2245109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b="1" kern="1200" noProof="0" dirty="0"/>
            <a:t>Intensificació de la segregació per barris o zones</a:t>
          </a:r>
        </a:p>
      </dsp:txBody>
      <dsp:txXfrm>
        <a:off x="2594694" y="2245109"/>
        <a:ext cx="2356113" cy="1413667"/>
      </dsp:txXfrm>
    </dsp:sp>
    <dsp:sp modelId="{E92E30F7-743C-4049-96D9-B6208BF5BBC6}">
      <dsp:nvSpPr>
        <dsp:cNvPr id="0" name=""/>
        <dsp:cNvSpPr/>
      </dsp:nvSpPr>
      <dsp:spPr>
        <a:xfrm>
          <a:off x="5186419" y="2245109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b="1" kern="1200" noProof="0" dirty="0"/>
            <a:t>Dèbil contacte  intercomunitari</a:t>
          </a:r>
        </a:p>
      </dsp:txBody>
      <dsp:txXfrm>
        <a:off x="5186419" y="2245109"/>
        <a:ext cx="2356113" cy="1413667"/>
      </dsp:txXfrm>
    </dsp:sp>
    <dsp:sp modelId="{773BD8AA-3CB0-034E-8075-10F05D7DC36B}">
      <dsp:nvSpPr>
        <dsp:cNvPr id="0" name=""/>
        <dsp:cNvSpPr/>
      </dsp:nvSpPr>
      <dsp:spPr>
        <a:xfrm>
          <a:off x="7778143" y="2245109"/>
          <a:ext cx="2356113" cy="1413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Convivència associada a la seguretat i al civisme, únicament d’una part de la població</a:t>
          </a:r>
        </a:p>
      </dsp:txBody>
      <dsp:txXfrm>
        <a:off x="7778143" y="2245109"/>
        <a:ext cx="2356113" cy="14136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65A3-F71B-A64C-918F-7CEBB5A1D7F3}">
      <dsp:nvSpPr>
        <dsp:cNvPr id="0" name=""/>
        <dsp:cNvSpPr/>
      </dsp:nvSpPr>
      <dsp:spPr>
        <a:xfrm>
          <a:off x="1259777" y="800"/>
          <a:ext cx="2617442" cy="1570465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Ciutat amb un gran teixit social: multitud d'entitats, organismes, moviments socials i persones treballant en l’àmbit social</a:t>
          </a:r>
        </a:p>
      </dsp:txBody>
      <dsp:txXfrm>
        <a:off x="1259777" y="800"/>
        <a:ext cx="2617442" cy="1570465"/>
      </dsp:txXfrm>
    </dsp:sp>
    <dsp:sp modelId="{BB111B5A-2510-EA40-A4E6-D7564879FD7A}">
      <dsp:nvSpPr>
        <dsp:cNvPr id="0" name=""/>
        <dsp:cNvSpPr/>
      </dsp:nvSpPr>
      <dsp:spPr>
        <a:xfrm>
          <a:off x="4138963" y="800"/>
          <a:ext cx="2617442" cy="1570465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b="1" kern="1200" noProof="0" dirty="0"/>
            <a:t>Gran diversitat de la població</a:t>
          </a:r>
        </a:p>
      </dsp:txBody>
      <dsp:txXfrm>
        <a:off x="4138963" y="800"/>
        <a:ext cx="2617442" cy="1570465"/>
      </dsp:txXfrm>
    </dsp:sp>
    <dsp:sp modelId="{98AAA12C-D48B-6947-91E8-CA0328FB0146}">
      <dsp:nvSpPr>
        <dsp:cNvPr id="0" name=""/>
        <dsp:cNvSpPr/>
      </dsp:nvSpPr>
      <dsp:spPr>
        <a:xfrm>
          <a:off x="7018150" y="800"/>
          <a:ext cx="2617442" cy="1570465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 noProof="0" dirty="0"/>
            <a:t>Experiències satisfactòries de treball comunitari</a:t>
          </a:r>
        </a:p>
      </dsp:txBody>
      <dsp:txXfrm>
        <a:off x="7018150" y="800"/>
        <a:ext cx="2617442" cy="1570465"/>
      </dsp:txXfrm>
    </dsp:sp>
    <dsp:sp modelId="{6518FE73-A842-C44C-B4B6-9994E7CBDB6F}">
      <dsp:nvSpPr>
        <dsp:cNvPr id="0" name=""/>
        <dsp:cNvSpPr/>
      </dsp:nvSpPr>
      <dsp:spPr>
        <a:xfrm>
          <a:off x="1259777" y="1833010"/>
          <a:ext cx="2617442" cy="1570465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400" b="1" kern="1200" noProof="0" dirty="0"/>
            <a:t>Ciutat mitjana</a:t>
          </a:r>
        </a:p>
      </dsp:txBody>
      <dsp:txXfrm>
        <a:off x="1259777" y="1833010"/>
        <a:ext cx="2617442" cy="1570465"/>
      </dsp:txXfrm>
    </dsp:sp>
    <dsp:sp modelId="{D51CF60C-0CF1-6D44-BDCA-AAB1D6692D9C}">
      <dsp:nvSpPr>
        <dsp:cNvPr id="0" name=""/>
        <dsp:cNvSpPr/>
      </dsp:nvSpPr>
      <dsp:spPr>
        <a:xfrm>
          <a:off x="4138963" y="1833010"/>
          <a:ext cx="2617442" cy="1570465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 noProof="0" dirty="0"/>
            <a:t>Ciutat segura sense grans delictes ni conflictes</a:t>
          </a:r>
        </a:p>
      </dsp:txBody>
      <dsp:txXfrm>
        <a:off x="4138963" y="1833010"/>
        <a:ext cx="2617442" cy="1570465"/>
      </dsp:txXfrm>
    </dsp:sp>
    <dsp:sp modelId="{939C7BAE-20AE-8042-9A0A-C55EC19AFA4E}">
      <dsp:nvSpPr>
        <dsp:cNvPr id="0" name=""/>
        <dsp:cNvSpPr/>
      </dsp:nvSpPr>
      <dsp:spPr>
        <a:xfrm>
          <a:off x="7018150" y="1833010"/>
          <a:ext cx="2617442" cy="1570465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3100" b="1" kern="1200" noProof="0" dirty="0"/>
            <a:t>Equip gran i compromès</a:t>
          </a:r>
        </a:p>
      </dsp:txBody>
      <dsp:txXfrm>
        <a:off x="7018150" y="1833010"/>
        <a:ext cx="2617442" cy="15704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C2D53-F1C3-C441-922B-A369C9673F02}">
      <dsp:nvSpPr>
        <dsp:cNvPr id="0" name=""/>
        <dsp:cNvSpPr/>
      </dsp:nvSpPr>
      <dsp:spPr>
        <a:xfrm>
          <a:off x="1259777" y="800"/>
          <a:ext cx="2617442" cy="1570465"/>
        </a:xfrm>
        <a:prstGeom prst="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Molts temes per resoldre: capacitat i marge d'acció</a:t>
          </a:r>
        </a:p>
      </dsp:txBody>
      <dsp:txXfrm>
        <a:off x="1259777" y="800"/>
        <a:ext cx="2617442" cy="1570465"/>
      </dsp:txXfrm>
    </dsp:sp>
    <dsp:sp modelId="{54C75E33-C03E-B945-89B4-C1FD782ABDE2}">
      <dsp:nvSpPr>
        <dsp:cNvPr id="0" name=""/>
        <dsp:cNvSpPr/>
      </dsp:nvSpPr>
      <dsp:spPr>
        <a:xfrm>
          <a:off x="4138963" y="800"/>
          <a:ext cx="2617442" cy="1570465"/>
        </a:xfrm>
        <a:prstGeom prst="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noProof="0" dirty="0"/>
            <a:t>Voluntat de canvi per part de nombrosos agents polítics i socials</a:t>
          </a:r>
        </a:p>
      </dsp:txBody>
      <dsp:txXfrm>
        <a:off x="4138963" y="800"/>
        <a:ext cx="2617442" cy="1570465"/>
      </dsp:txXfrm>
    </dsp:sp>
    <dsp:sp modelId="{380A6CFD-C074-3545-8DBB-CF797985C7CE}">
      <dsp:nvSpPr>
        <dsp:cNvPr id="0" name=""/>
        <dsp:cNvSpPr/>
      </dsp:nvSpPr>
      <dsp:spPr>
        <a:xfrm>
          <a:off x="7018150" y="800"/>
          <a:ext cx="2617442" cy="1570465"/>
        </a:xfrm>
        <a:prstGeom prst="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 noProof="0" dirty="0"/>
            <a:t>Bones experiències en l’àmbit del treball comunitari </a:t>
          </a:r>
        </a:p>
      </dsp:txBody>
      <dsp:txXfrm>
        <a:off x="7018150" y="800"/>
        <a:ext cx="2617442" cy="1570465"/>
      </dsp:txXfrm>
    </dsp:sp>
    <dsp:sp modelId="{27FF6139-A3E3-0C41-A4A3-15C2B32FBBE4}">
      <dsp:nvSpPr>
        <dsp:cNvPr id="0" name=""/>
        <dsp:cNvSpPr/>
      </dsp:nvSpPr>
      <dsp:spPr>
        <a:xfrm>
          <a:off x="2699370" y="1833010"/>
          <a:ext cx="2617442" cy="1570465"/>
        </a:xfrm>
        <a:prstGeom prst="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b="1" kern="1200" noProof="0" dirty="0"/>
            <a:t>Principals problemes detectats </a:t>
          </a:r>
        </a:p>
      </dsp:txBody>
      <dsp:txXfrm>
        <a:off x="2699370" y="1833010"/>
        <a:ext cx="2617442" cy="1570465"/>
      </dsp:txXfrm>
    </dsp:sp>
    <dsp:sp modelId="{927A7D49-6711-424C-B28E-70FAF6107A74}">
      <dsp:nvSpPr>
        <dsp:cNvPr id="0" name=""/>
        <dsp:cNvSpPr/>
      </dsp:nvSpPr>
      <dsp:spPr>
        <a:xfrm>
          <a:off x="5578557" y="1833010"/>
          <a:ext cx="2617442" cy="1570465"/>
        </a:xfrm>
        <a:prstGeom prst="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400" b="1" kern="1200" noProof="0" dirty="0"/>
            <a:t>Possibilitat</a:t>
          </a:r>
          <a:r>
            <a:rPr lang="ca-ES" sz="2400" b="1" kern="1200" dirty="0"/>
            <a:t> de fer petits canvis i obtenir </a:t>
          </a:r>
          <a:r>
            <a:rPr lang="ca-ES" sz="2400" b="1" kern="1200" noProof="0" dirty="0"/>
            <a:t>grans</a:t>
          </a:r>
          <a:r>
            <a:rPr lang="ca-ES" sz="2400" b="1" kern="1200" dirty="0"/>
            <a:t> resultats</a:t>
          </a:r>
        </a:p>
      </dsp:txBody>
      <dsp:txXfrm>
        <a:off x="5578557" y="1833010"/>
        <a:ext cx="2617442" cy="1570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image" Target="../media/image2.png"/><Relationship Id="rId7" Type="http://schemas.openxmlformats.org/officeDocument/2006/relationships/diagramData" Target="../diagrams/data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diagramDrawing" Target="../diagrams/drawing5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5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75BBE-4F40-3A4A-ABA5-1A776FEF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a-ES" sz="8000" dirty="0"/>
              <a:t>Convivència a la ciutat de Lleida</a:t>
            </a:r>
            <a:br>
              <a:rPr lang="ca-ES" sz="8000" dirty="0"/>
            </a:br>
            <a:r>
              <a:rPr lang="ca-ES" sz="4400" b="1" dirty="0"/>
              <a:t>Fase I </a:t>
            </a:r>
            <a:endParaRPr lang="ca-ES" sz="8000" b="1" dirty="0"/>
          </a:p>
        </p:txBody>
      </p:sp>
      <p:sp>
        <p:nvSpPr>
          <p:cNvPr id="15" name="Subtítulo 14">
            <a:extLst>
              <a:ext uri="{FF2B5EF4-FFF2-40B4-BE49-F238E27FC236}">
                <a16:creationId xmlns:a16="http://schemas.microsoft.com/office/drawing/2014/main" id="{E4B4B6F1-C2FF-9141-AFAE-946B8241B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6391" y="4771032"/>
            <a:ext cx="6258912" cy="576935"/>
          </a:xfrm>
        </p:spPr>
        <p:txBody>
          <a:bodyPr>
            <a:normAutofit/>
          </a:bodyPr>
          <a:lstStyle/>
          <a:p>
            <a:pPr algn="ctr"/>
            <a:r>
              <a:rPr lang="ca-ES" sz="2400" dirty="0">
                <a:solidFill>
                  <a:schemeClr val="bg2"/>
                </a:solidFill>
              </a:rPr>
              <a:t>ANÁLISI DE NECESSITATS I DAFO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708941B-E9E4-AF4D-B222-661185E355F3}"/>
              </a:ext>
            </a:extLst>
          </p:cNvPr>
          <p:cNvSpPr txBox="1"/>
          <p:nvPr/>
        </p:nvSpPr>
        <p:spPr>
          <a:xfrm>
            <a:off x="6963305" y="6052110"/>
            <a:ext cx="4523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>
                <a:solidFill>
                  <a:schemeClr val="accent5"/>
                </a:solidFill>
              </a:rPr>
              <a:t>Miquel Úbeda</a:t>
            </a:r>
            <a:r>
              <a:rPr lang="ca-ES" dirty="0">
                <a:solidFill>
                  <a:schemeClr val="accent5"/>
                </a:solidFill>
              </a:rPr>
              <a:t>, Universitat de Lleida</a:t>
            </a:r>
          </a:p>
          <a:p>
            <a:r>
              <a:rPr lang="ca-ES" b="1" dirty="0">
                <a:solidFill>
                  <a:schemeClr val="accent5"/>
                </a:solidFill>
              </a:rPr>
              <a:t>Carles Feixa</a:t>
            </a:r>
            <a:r>
              <a:rPr lang="ca-ES" dirty="0">
                <a:solidFill>
                  <a:schemeClr val="accent5"/>
                </a:solidFill>
              </a:rPr>
              <a:t>, Universitat Pompeu Fabra</a:t>
            </a:r>
          </a:p>
        </p:txBody>
      </p:sp>
    </p:spTree>
    <p:extLst>
      <p:ext uri="{BB962C8B-B14F-4D97-AF65-F5344CB8AC3E}">
        <p14:creationId xmlns:p14="http://schemas.microsoft.com/office/powerpoint/2010/main" val="1529265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BB20AC-A277-1245-BCEA-41D0A5E1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ca-ES" sz="3600">
                <a:solidFill>
                  <a:srgbClr val="FFFFFF"/>
                </a:solidFill>
              </a:rPr>
              <a:t>Entrevistes etnogràfiques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3AB717-2088-944E-B541-8C2319E43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ca-ES" u="sng" dirty="0"/>
              <a:t>Univers</a:t>
            </a:r>
            <a:r>
              <a:rPr lang="ca-ES" dirty="0"/>
              <a:t>:</a:t>
            </a:r>
            <a:endParaRPr lang="es-ES" i="1" dirty="0"/>
          </a:p>
          <a:p>
            <a:pPr marL="0" indent="0">
              <a:buNone/>
            </a:pPr>
            <a:r>
              <a:rPr lang="ca-ES" dirty="0"/>
              <a:t>	- Tècnics i tècniques de diferents regidories de l’Ajuntament de Lleida.</a:t>
            </a:r>
            <a:endParaRPr lang="es-ES" i="1" dirty="0"/>
          </a:p>
          <a:p>
            <a:pPr marL="0" indent="0">
              <a:buNone/>
            </a:pPr>
            <a:r>
              <a:rPr lang="ca-ES" dirty="0"/>
              <a:t>	-  Personal investigador de la Universitat de Lleida.</a:t>
            </a:r>
          </a:p>
          <a:p>
            <a:pPr marL="0" indent="0">
              <a:buNone/>
            </a:pPr>
            <a:endParaRPr lang="es-ES" i="1" dirty="0"/>
          </a:p>
          <a:p>
            <a:r>
              <a:rPr lang="ca-ES" u="sng" dirty="0"/>
              <a:t>Mostra</a:t>
            </a:r>
            <a:r>
              <a:rPr lang="ca-ES" dirty="0"/>
              <a:t>: 6 entrevistes</a:t>
            </a:r>
          </a:p>
          <a:p>
            <a:pPr marL="0" indent="0">
              <a:buNone/>
            </a:pPr>
            <a:endParaRPr lang="ca-ES" dirty="0"/>
          </a:p>
          <a:p>
            <a:r>
              <a:rPr lang="ca-ES" u="sng" dirty="0"/>
              <a:t>Participants</a:t>
            </a:r>
            <a:r>
              <a:rPr lang="ca-ES" dirty="0"/>
              <a:t>: 7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5707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75BBE-4F40-3A4A-ABA5-1A776FEF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974915" cy="3329581"/>
          </a:xfrm>
        </p:spPr>
        <p:txBody>
          <a:bodyPr>
            <a:normAutofit/>
          </a:bodyPr>
          <a:lstStyle/>
          <a:p>
            <a:br>
              <a:rPr lang="ca-ES" dirty="0"/>
            </a:br>
            <a:r>
              <a:rPr lang="ca-ES" dirty="0"/>
              <a:t>3. Resultats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7053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B87E4204-E93C-417B-9ED0-F81552DE8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8E4A00-82CC-4AD0-B631-F820AEE40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7">
            <a:extLst>
              <a:ext uri="{FF2B5EF4-FFF2-40B4-BE49-F238E27FC236}">
                <a16:creationId xmlns:a16="http://schemas.microsoft.com/office/drawing/2014/main" id="{463665DF-25B8-4EE2-8F85-921EF38BE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9F18FA-629B-944F-BB30-AA5404312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Percepció de la convivència</a:t>
            </a:r>
          </a:p>
        </p:txBody>
      </p:sp>
      <p:sp useBgFill="1">
        <p:nvSpPr>
          <p:cNvPr id="40" name="Freeform: Shape 39">
            <a:extLst>
              <a:ext uri="{FF2B5EF4-FFF2-40B4-BE49-F238E27FC236}">
                <a16:creationId xmlns:a16="http://schemas.microsoft.com/office/drawing/2014/main" id="{B3378DC2-950E-4B63-B833-32DE4719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C723AD-7679-FF45-AA10-BB98E4163D5A}"/>
              </a:ext>
            </a:extLst>
          </p:cNvPr>
          <p:cNvSpPr txBox="1"/>
          <p:nvPr/>
        </p:nvSpPr>
        <p:spPr>
          <a:xfrm>
            <a:off x="6716109" y="6382475"/>
            <a:ext cx="2185225" cy="414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1200" b="1" dirty="0">
                <a:latin typeface="+mj-lt"/>
                <a:ea typeface="+mj-ea"/>
                <a:cs typeface="+mj-cs"/>
              </a:rPr>
              <a:t>+ Convivència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21D81C4-F880-F643-B53E-E4A01CAB28D0}"/>
              </a:ext>
            </a:extLst>
          </p:cNvPr>
          <p:cNvSpPr txBox="1"/>
          <p:nvPr/>
        </p:nvSpPr>
        <p:spPr>
          <a:xfrm>
            <a:off x="1390604" y="6312754"/>
            <a:ext cx="1239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a-ES" sz="1200" b="1" dirty="0"/>
              <a:t>- Convivència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65DAE00-DB0A-2A48-A097-FACD37E84DCB}"/>
              </a:ext>
            </a:extLst>
          </p:cNvPr>
          <p:cNvSpPr txBox="1"/>
          <p:nvPr/>
        </p:nvSpPr>
        <p:spPr>
          <a:xfrm>
            <a:off x="262212" y="2413337"/>
            <a:ext cx="38891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a-ES" sz="2000" b="1" dirty="0"/>
              <a:t>En termes generals la  convivència a la ciutat és bona.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95518CA-45A3-A844-BAC2-29CFFBC4EA66}"/>
              </a:ext>
            </a:extLst>
          </p:cNvPr>
          <p:cNvSpPr txBox="1"/>
          <p:nvPr/>
        </p:nvSpPr>
        <p:spPr>
          <a:xfrm>
            <a:off x="7808721" y="2476884"/>
            <a:ext cx="3967994" cy="35333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en-US"/>
            </a:defPPr>
            <a:lvl1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b="1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100" dirty="0"/>
              <a:t>Les principals problemàtiques percebudes són:</a:t>
            </a:r>
          </a:p>
          <a:p>
            <a:endParaRPr lang="ca-ES" dirty="0"/>
          </a:p>
          <a:p>
            <a:pPr marL="285750" indent="-285750">
              <a:buFont typeface="Wingdings" pitchFamily="2" charset="2"/>
              <a:buChar char="Ø"/>
            </a:pPr>
            <a:r>
              <a:rPr lang="ca-ES" sz="1600" dirty="0"/>
              <a:t>L’existència de desigualtats socials que dificulten la convivència.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600" dirty="0"/>
              <a:t>Generació de dinàmiques socials que dificulten el contacte entre poblacions diferents.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600" dirty="0"/>
              <a:t>Actituds i pràctiques incíviques per part del conjunt de la població.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6068F76-F903-5440-B39E-38FAC07417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50691"/>
              </p:ext>
            </p:extLst>
          </p:nvPr>
        </p:nvGraphicFramePr>
        <p:xfrm>
          <a:off x="1257134" y="1507421"/>
          <a:ext cx="6716111" cy="4814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960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9F18FA-629B-944F-BB30-AA5404312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Percepció de la convivència</a:t>
            </a:r>
          </a:p>
        </p:txBody>
      </p:sp>
      <p:sp>
        <p:nvSpPr>
          <p:cNvPr id="21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EAF1F5A-E7C4-8E41-B85E-8EE7D83A0E6C}"/>
              </a:ext>
            </a:extLst>
          </p:cNvPr>
          <p:cNvSpPr txBox="1"/>
          <p:nvPr/>
        </p:nvSpPr>
        <p:spPr>
          <a:xfrm>
            <a:off x="241476" y="3025319"/>
            <a:ext cx="4859144" cy="1622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b="0" i="0">
                <a:latin typeface="+mj-lt"/>
                <a:ea typeface="+mj-ea"/>
                <a:cs typeface="+mj-cs"/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>
                <a:latin typeface="+mj-lt"/>
                <a:ea typeface="+mj-ea"/>
                <a:cs typeface="+mj-cs"/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>
                <a:latin typeface="+mj-lt"/>
                <a:ea typeface="+mj-ea"/>
                <a:cs typeface="+mj-cs"/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>
                <a:latin typeface="+mj-lt"/>
                <a:ea typeface="+mj-ea"/>
                <a:cs typeface="+mj-cs"/>
              </a:defRPr>
            </a:lvl5pPr>
            <a:lvl6pPr marL="2506000" indent="-2286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>
                <a:latin typeface="+mj-lt"/>
                <a:ea typeface="+mj-ea"/>
                <a:cs typeface="+mj-cs"/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>
                <a:latin typeface="+mj-lt"/>
                <a:ea typeface="+mj-ea"/>
                <a:cs typeface="+mj-cs"/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>
                <a:latin typeface="+mj-lt"/>
                <a:ea typeface="+mj-ea"/>
                <a:cs typeface="+mj-cs"/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>
                <a:latin typeface="+mj-lt"/>
                <a:ea typeface="+mj-ea"/>
                <a:cs typeface="+mj-cs"/>
              </a:defRPr>
            </a:lvl9pPr>
          </a:lstStyle>
          <a:p>
            <a:r>
              <a:rPr lang="ca-ES" dirty="0">
                <a:solidFill>
                  <a:srgbClr val="EBEBEB"/>
                </a:solidFill>
              </a:rPr>
              <a:t>Un 74,2 % està en desacord o molt en desacord en que Lleida sigui una ciutat amb poques desigualtats </a:t>
            </a:r>
          </a:p>
          <a:p>
            <a:endParaRPr lang="ca-ES" dirty="0">
              <a:solidFill>
                <a:srgbClr val="EBEBEB"/>
              </a:solidFill>
            </a:endParaRPr>
          </a:p>
        </p:txBody>
      </p:sp>
      <p:sp>
        <p:nvSpPr>
          <p:cNvPr id="11" name="Marcador de contenido 8">
            <a:extLst>
              <a:ext uri="{FF2B5EF4-FFF2-40B4-BE49-F238E27FC236}">
                <a16:creationId xmlns:a16="http://schemas.microsoft.com/office/drawing/2014/main" id="{50D95701-9AEB-2142-A439-2D452138FFCA}"/>
              </a:ext>
            </a:extLst>
          </p:cNvPr>
          <p:cNvSpPr txBox="1">
            <a:spLocks/>
          </p:cNvSpPr>
          <p:nvPr/>
        </p:nvSpPr>
        <p:spPr>
          <a:xfrm>
            <a:off x="9539837" y="3228968"/>
            <a:ext cx="2818876" cy="25054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a-ES" b="1" dirty="0"/>
              <a:t>El 68,5% està en desacord o molt en desacord en que Lleida sigui una ciutat que afavoreixi la igualtat d’oportunitats</a:t>
            </a:r>
          </a:p>
        </p:txBody>
      </p:sp>
      <p:graphicFrame>
        <p:nvGraphicFramePr>
          <p:cNvPr id="14" name="Marcador de contenido 4">
            <a:extLst>
              <a:ext uri="{FF2B5EF4-FFF2-40B4-BE49-F238E27FC236}">
                <a16:creationId xmlns:a16="http://schemas.microsoft.com/office/drawing/2014/main" id="{554B78CB-AAE9-7644-B4A6-18EEBE42A1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211040"/>
              </p:ext>
            </p:extLst>
          </p:nvPr>
        </p:nvGraphicFramePr>
        <p:xfrm>
          <a:off x="5499386" y="1147796"/>
          <a:ext cx="5449889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6D2E5EDE-779B-CA48-A9D1-E917C2ED6147}"/>
              </a:ext>
            </a:extLst>
          </p:cNvPr>
          <p:cNvSpPr txBox="1"/>
          <p:nvPr/>
        </p:nvSpPr>
        <p:spPr>
          <a:xfrm>
            <a:off x="5410977" y="1335456"/>
            <a:ext cx="6781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/>
              <a:t>Ha millorat o empitjorat la convivència respecte fa 5 anys?</a:t>
            </a:r>
          </a:p>
        </p:txBody>
      </p:sp>
    </p:spTree>
    <p:extLst>
      <p:ext uri="{BB962C8B-B14F-4D97-AF65-F5344CB8AC3E}">
        <p14:creationId xmlns:p14="http://schemas.microsoft.com/office/powerpoint/2010/main" val="859235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DBA86CC-34C3-43C1-B328-62490FE69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9F18FA-629B-944F-BB30-AA5404312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111" y="454835"/>
            <a:ext cx="8979591" cy="939625"/>
          </a:xfrm>
        </p:spPr>
        <p:txBody>
          <a:bodyPr>
            <a:normAutofit/>
          </a:bodyPr>
          <a:lstStyle/>
          <a:p>
            <a:pPr algn="r"/>
            <a:r>
              <a:rPr lang="ca-ES">
                <a:solidFill>
                  <a:schemeClr val="tx1"/>
                </a:solidFill>
              </a:rPr>
              <a:t>Percepció de la convivència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F4C9D6-90BC-48A0-91E8-0F0373CA1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5" name="Marcador de contenido 14">
            <a:extLst>
              <a:ext uri="{FF2B5EF4-FFF2-40B4-BE49-F238E27FC236}">
                <a16:creationId xmlns:a16="http://schemas.microsoft.com/office/drawing/2014/main" id="{904E14B4-38D2-8D41-A194-BE524237E9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498504"/>
              </p:ext>
            </p:extLst>
          </p:nvPr>
        </p:nvGraphicFramePr>
        <p:xfrm>
          <a:off x="309549" y="1863548"/>
          <a:ext cx="5628794" cy="322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Marcador de contenido 5">
            <a:extLst>
              <a:ext uri="{FF2B5EF4-FFF2-40B4-BE49-F238E27FC236}">
                <a16:creationId xmlns:a16="http://schemas.microsoft.com/office/drawing/2014/main" id="{F89EC05E-4FBA-8D43-B38B-82CB964C8C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3571385"/>
              </p:ext>
            </p:extLst>
          </p:nvPr>
        </p:nvGraphicFramePr>
        <p:xfrm>
          <a:off x="6247891" y="1653875"/>
          <a:ext cx="5161589" cy="3435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25CF2C8D-D282-C14B-8889-9FB71AFE209B}"/>
              </a:ext>
            </a:extLst>
          </p:cNvPr>
          <p:cNvSpPr txBox="1"/>
          <p:nvPr/>
        </p:nvSpPr>
        <p:spPr>
          <a:xfrm>
            <a:off x="930166" y="5373359"/>
            <a:ext cx="4162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Conflictes veïnals i situacions d’odi es produirien segons els consultats poques vegades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6A00622-E2D9-FB47-AC72-22E67D51D8FA}"/>
              </a:ext>
            </a:extLst>
          </p:cNvPr>
          <p:cNvSpPr txBox="1"/>
          <p:nvPr/>
        </p:nvSpPr>
        <p:spPr>
          <a:xfrm>
            <a:off x="6876659" y="5348463"/>
            <a:ext cx="4532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Mentre que les </a:t>
            </a:r>
            <a:r>
              <a:rPr lang="ca-ES" b="1" dirty="0"/>
              <a:t>violències de gènere i la discriminació vers diferents col·lectius serien situacions que es produirien de forma bastant sovint</a:t>
            </a:r>
            <a:r>
              <a:rPr lang="ca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063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9F18FA-629B-944F-BB30-AA5404312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EBEBEB"/>
                </a:solidFill>
              </a:rPr>
              <a:t>Comunitat i convivència</a:t>
            </a:r>
          </a:p>
        </p:txBody>
      </p:sp>
      <p:sp>
        <p:nvSpPr>
          <p:cNvPr id="19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pic>
        <p:nvPicPr>
          <p:cNvPr id="14" name="Graphic 13" descr="contorno de puzle">
            <a:extLst>
              <a:ext uri="{FF2B5EF4-FFF2-40B4-BE49-F238E27FC236}">
                <a16:creationId xmlns:a16="http://schemas.microsoft.com/office/drawing/2014/main" id="{6FA0EEAA-FA28-4B20-91E5-9CF2C2846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3992" y="704054"/>
            <a:ext cx="5449889" cy="5449889"/>
          </a:xfrm>
          <a:prstGeom prst="rect">
            <a:avLst/>
          </a:prstGeom>
          <a:effectLst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CFC7C9-FFA2-3F40-A89D-0BD7CD8A2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4166509" cy="3785419"/>
          </a:xfrm>
        </p:spPr>
        <p:txBody>
          <a:bodyPr>
            <a:normAutofit/>
          </a:bodyPr>
          <a:lstStyle/>
          <a:p>
            <a:r>
              <a:rPr lang="ca-ES" b="1" dirty="0">
                <a:solidFill>
                  <a:schemeClr val="bg1"/>
                </a:solidFill>
              </a:rPr>
              <a:t>Ciutat molt diversa amb possibilitat de molts contactes interculturals.</a:t>
            </a:r>
          </a:p>
          <a:p>
            <a:r>
              <a:rPr lang="ca-ES" b="1" dirty="0">
                <a:solidFill>
                  <a:schemeClr val="bg1"/>
                </a:solidFill>
              </a:rPr>
              <a:t>Falta de la cohesió social.</a:t>
            </a:r>
          </a:p>
          <a:p>
            <a:r>
              <a:rPr lang="ca-ES" b="1" dirty="0">
                <a:solidFill>
                  <a:schemeClr val="bg1"/>
                </a:solidFill>
              </a:rPr>
              <a:t>Existència d’escoles i zones segregades.</a:t>
            </a:r>
          </a:p>
          <a:p>
            <a:r>
              <a:rPr lang="ca-ES" b="1" dirty="0">
                <a:solidFill>
                  <a:schemeClr val="bg1"/>
                </a:solidFill>
              </a:rPr>
              <a:t>Ciutat poc integradora.</a:t>
            </a:r>
          </a:p>
          <a:p>
            <a:r>
              <a:rPr lang="ca-ES" b="1" dirty="0">
                <a:solidFill>
                  <a:schemeClr val="bg1"/>
                </a:solidFill>
              </a:rPr>
              <a:t>Poca convivència entre les diferents diversitats.</a:t>
            </a:r>
          </a:p>
        </p:txBody>
      </p:sp>
    </p:spTree>
    <p:extLst>
      <p:ext uri="{BB962C8B-B14F-4D97-AF65-F5344CB8AC3E}">
        <p14:creationId xmlns:p14="http://schemas.microsoft.com/office/powerpoint/2010/main" val="575021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41642-865D-E347-AEE5-7FA8C8355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Percepció de la seguretat</a:t>
            </a:r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A9E5B8A-CCFF-C244-B7C9-43BAC5C4E603}"/>
              </a:ext>
            </a:extLst>
          </p:cNvPr>
          <p:cNvSpPr txBox="1"/>
          <p:nvPr/>
        </p:nvSpPr>
        <p:spPr>
          <a:xfrm>
            <a:off x="7082198" y="6396224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a-ES" sz="1200" b="1" dirty="0"/>
              <a:t>+ Seguretat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DFBC051-D8B6-C844-85F3-8405FA3F6E5A}"/>
              </a:ext>
            </a:extLst>
          </p:cNvPr>
          <p:cNvSpPr txBox="1"/>
          <p:nvPr/>
        </p:nvSpPr>
        <p:spPr>
          <a:xfrm>
            <a:off x="648930" y="3105834"/>
            <a:ext cx="3294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a-ES" b="1" dirty="0"/>
              <a:t>Lleida és considerada una ciutat segura.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82CE87B-DB3C-DC4D-9013-63FB2C3FCF23}"/>
              </a:ext>
            </a:extLst>
          </p:cNvPr>
          <p:cNvSpPr txBox="1"/>
          <p:nvPr/>
        </p:nvSpPr>
        <p:spPr>
          <a:xfrm>
            <a:off x="8199423" y="2719539"/>
            <a:ext cx="3403321" cy="3855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b="1">
                <a:solidFill>
                  <a:srgbClr val="EBEBEB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None/>
            </a:pPr>
            <a:r>
              <a:rPr lang="ca-ES" sz="2000" dirty="0">
                <a:solidFill>
                  <a:schemeClr val="accent5"/>
                </a:solidFill>
              </a:rPr>
              <a:t>Alguns dels elements que afavoririen la sensació de seguretat:</a:t>
            </a:r>
          </a:p>
          <a:p>
            <a:endParaRPr lang="ca-ES" dirty="0">
              <a:solidFill>
                <a:schemeClr val="accent5"/>
              </a:solidFill>
            </a:endParaRPr>
          </a:p>
          <a:p>
            <a:r>
              <a:rPr lang="ca-ES" dirty="0">
                <a:solidFill>
                  <a:schemeClr val="accent5"/>
                </a:solidFill>
              </a:rPr>
              <a:t> Creació de més xarxes comunitàries.</a:t>
            </a:r>
          </a:p>
          <a:p>
            <a:r>
              <a:rPr lang="ca-ES" dirty="0">
                <a:solidFill>
                  <a:schemeClr val="accent5"/>
                </a:solidFill>
              </a:rPr>
              <a:t> Afavorir la igualtat d’oportunitats.</a:t>
            </a:r>
          </a:p>
          <a:p>
            <a:r>
              <a:rPr lang="ca-ES" dirty="0">
                <a:solidFill>
                  <a:schemeClr val="accent5"/>
                </a:solidFill>
              </a:rPr>
              <a:t> Presencia de forces de seguretat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4020EB4-3F03-6B41-B428-AC14B9598D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655504"/>
              </p:ext>
            </p:extLst>
          </p:nvPr>
        </p:nvGraphicFramePr>
        <p:xfrm>
          <a:off x="512064" y="2275188"/>
          <a:ext cx="7604391" cy="4057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8FAFF2DA-17A3-3443-B8F5-8C97ED300937}"/>
              </a:ext>
            </a:extLst>
          </p:cNvPr>
          <p:cNvSpPr txBox="1"/>
          <p:nvPr/>
        </p:nvSpPr>
        <p:spPr>
          <a:xfrm>
            <a:off x="648930" y="6435863"/>
            <a:ext cx="1005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a-ES" sz="1200" b="1" dirty="0"/>
              <a:t>- Seguretat</a:t>
            </a:r>
          </a:p>
        </p:txBody>
      </p:sp>
    </p:spTree>
    <p:extLst>
      <p:ext uri="{BB962C8B-B14F-4D97-AF65-F5344CB8AC3E}">
        <p14:creationId xmlns:p14="http://schemas.microsoft.com/office/powerpoint/2010/main" val="3850115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41642-865D-E347-AEE5-7FA8C8355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Percepció de la seguretat</a:t>
            </a:r>
          </a:p>
        </p:txBody>
      </p:sp>
      <p:sp>
        <p:nvSpPr>
          <p:cNvPr id="12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41BF4B-8877-3945-A5D4-508656FF4AE7}"/>
              </a:ext>
            </a:extLst>
          </p:cNvPr>
          <p:cNvSpPr txBox="1"/>
          <p:nvPr/>
        </p:nvSpPr>
        <p:spPr>
          <a:xfrm>
            <a:off x="738221" y="3283552"/>
            <a:ext cx="4166509" cy="1965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ca-ES" sz="2000" b="1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 El 65% consideraria que existeixen zones amb manca d’enllumenat que generen sensació d’inseguretat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90B4454-E596-8145-B143-49B96B217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636039"/>
              </p:ext>
            </p:extLst>
          </p:nvPr>
        </p:nvGraphicFramePr>
        <p:xfrm>
          <a:off x="5984264" y="1104898"/>
          <a:ext cx="5449889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8977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4A2F755-5219-4C4E-9378-2C80BB08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042B41-CFBF-4E11-965F-B1906826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D9FFD70-7E69-43F7-BAFF-08A75B3AE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41642-865D-E347-AEE5-7FA8C8355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Percepció de les condicions higièniques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9A87AD7E-457F-4836-8DDE-FFE0F0093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7FF2C2C-9223-E24F-B21B-255D93D33C82}"/>
              </a:ext>
            </a:extLst>
          </p:cNvPr>
          <p:cNvSpPr txBox="1"/>
          <p:nvPr/>
        </p:nvSpPr>
        <p:spPr>
          <a:xfrm>
            <a:off x="470658" y="3054096"/>
            <a:ext cx="3040084" cy="911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ca-ES" b="1" dirty="0">
                <a:latin typeface="+mj-lt"/>
                <a:ea typeface="+mj-ea"/>
                <a:cs typeface="+mj-cs"/>
              </a:rPr>
              <a:t> La ciutat té una mancança pel que fa a la higiene i neteja.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D8437A-BFE9-9F42-9B74-99BE869CFD7C}"/>
              </a:ext>
            </a:extLst>
          </p:cNvPr>
          <p:cNvSpPr txBox="1"/>
          <p:nvPr/>
        </p:nvSpPr>
        <p:spPr>
          <a:xfrm>
            <a:off x="7616792" y="6415835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a-ES" sz="1200" b="1" dirty="0"/>
              <a:t>+ Higiene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20A288D-4053-DB46-929C-EC9D866D539B}"/>
              </a:ext>
            </a:extLst>
          </p:cNvPr>
          <p:cNvSpPr txBox="1"/>
          <p:nvPr/>
        </p:nvSpPr>
        <p:spPr>
          <a:xfrm>
            <a:off x="2269453" y="6446653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a-ES" sz="1200" b="1" dirty="0"/>
              <a:t>- Higiene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D4DA87A-35C4-DA4F-B115-77E72467784C}"/>
              </a:ext>
            </a:extLst>
          </p:cNvPr>
          <p:cNvSpPr txBox="1"/>
          <p:nvPr/>
        </p:nvSpPr>
        <p:spPr>
          <a:xfrm>
            <a:off x="8351087" y="3315201"/>
            <a:ext cx="3991798" cy="24458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n-US"/>
            </a:defPPr>
            <a:lvl1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b="1">
                <a:solidFill>
                  <a:srgbClr val="EBEBE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dirty="0">
                <a:solidFill>
                  <a:schemeClr val="accent5"/>
                </a:solidFill>
              </a:rPr>
              <a:t> Mobiliari públic en mal estat.</a:t>
            </a:r>
          </a:p>
          <a:p>
            <a:r>
              <a:rPr lang="ca-ES" dirty="0">
                <a:solidFill>
                  <a:schemeClr val="accent5"/>
                </a:solidFill>
              </a:rPr>
              <a:t> Presència de multitud de burilles</a:t>
            </a:r>
          </a:p>
          <a:p>
            <a:r>
              <a:rPr lang="ca-ES" dirty="0">
                <a:solidFill>
                  <a:schemeClr val="accent5"/>
                </a:solidFill>
              </a:rPr>
              <a:t> Excrements d’animals domèstics a carrers, parcs i places.</a:t>
            </a:r>
          </a:p>
          <a:p>
            <a:r>
              <a:rPr lang="ca-ES" dirty="0">
                <a:solidFill>
                  <a:schemeClr val="accent5"/>
                </a:solidFill>
              </a:rPr>
              <a:t> Brutícia als carrers</a:t>
            </a:r>
          </a:p>
          <a:p>
            <a:r>
              <a:rPr lang="ca-ES" dirty="0">
                <a:solidFill>
                  <a:schemeClr val="accent5"/>
                </a:solidFill>
              </a:rPr>
              <a:t> Diferenciació per zones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3031A4A-96AC-DE40-913B-A19AB8FC7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568859"/>
              </p:ext>
            </p:extLst>
          </p:nvPr>
        </p:nvGraphicFramePr>
        <p:xfrm>
          <a:off x="2118208" y="2300750"/>
          <a:ext cx="6383763" cy="413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4692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5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41642-865D-E347-AEE5-7FA8C8355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s-ES">
                <a:solidFill>
                  <a:srgbClr val="FFFFFF"/>
                </a:solidFill>
              </a:rPr>
              <a:t>La irrupció de la Covid-19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FB2128F-1EE4-D746-90AF-C91DDEBAC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912" y="1109681"/>
            <a:ext cx="5919503" cy="5543297"/>
          </a:xfrm>
        </p:spPr>
        <p:txBody>
          <a:bodyPr>
            <a:noAutofit/>
          </a:bodyPr>
          <a:lstStyle/>
          <a:p>
            <a:pPr algn="just"/>
            <a:r>
              <a:rPr lang="ca-ES" sz="1600" dirty="0"/>
              <a:t>“La Covid-19 ha afectat més a les persones de </a:t>
            </a:r>
            <a:r>
              <a:rPr lang="ca-ES" sz="1600" b="1" dirty="0"/>
              <a:t>col·lectius vulnerables</a:t>
            </a:r>
            <a:r>
              <a:rPr lang="ca-ES" sz="1600" dirty="0"/>
              <a:t>, si les primeres necessitats no estan cobertes la convivència és més difícil”.</a:t>
            </a:r>
          </a:p>
          <a:p>
            <a:pPr algn="just"/>
            <a:endParaRPr lang="ca-ES" sz="1600" dirty="0"/>
          </a:p>
          <a:p>
            <a:pPr algn="just"/>
            <a:r>
              <a:rPr lang="ca-ES" sz="1600" dirty="0"/>
              <a:t>“Crec que el confinament ha agreujat els problemes de convivència que existien tant a nivell domèstic, com veïnal.  No obstant, és evident que també les situacions d'inseguretat i perills al carrer han disminuït, però pel fet que s'ha prohibit la llibertat  de circulació, per tant, </a:t>
            </a:r>
            <a:r>
              <a:rPr lang="ca-ES" sz="1600" b="1" dirty="0"/>
              <a:t>a mesura que s'incrementi el grau de llibertat de moviments i hi hagi més gent al carrer tornaran a ser-hi presents</a:t>
            </a:r>
            <a:r>
              <a:rPr lang="ca-ES" sz="1600" dirty="0"/>
              <a:t>”.</a:t>
            </a:r>
          </a:p>
          <a:p>
            <a:pPr algn="just"/>
            <a:endParaRPr lang="ca-ES" sz="1600" dirty="0"/>
          </a:p>
          <a:p>
            <a:pPr algn="just"/>
            <a:r>
              <a:rPr lang="ca-ES" sz="1600" dirty="0"/>
              <a:t>”La Covid-19 ha posat damunt la taula la necessitat de posar la </a:t>
            </a:r>
            <a:r>
              <a:rPr lang="ca-ES" sz="1600" b="1" dirty="0"/>
              <a:t>salut i la cura de les persones en el centre de l'acció política</a:t>
            </a:r>
            <a:r>
              <a:rPr lang="ca-ES" sz="1600" dirty="0"/>
              <a:t>. Ens obliga a fer una </a:t>
            </a:r>
            <a:r>
              <a:rPr lang="ca-ES" sz="1600" b="1" dirty="0"/>
              <a:t>mirada més intensa cap a la gestió quotidiana del benestar, als drets de cura </a:t>
            </a:r>
            <a:r>
              <a:rPr lang="ca-ES" sz="1600" dirty="0"/>
              <a:t>i a la resposta pública, privada i familiar que se li ha de donar a </a:t>
            </a:r>
            <a:r>
              <a:rPr lang="ca-ES" sz="1600" b="1" dirty="0"/>
              <a:t>tot el que suposa mantenir la vida</a:t>
            </a:r>
            <a:r>
              <a:rPr lang="ca-ES" sz="1600" dirty="0"/>
              <a:t>”.</a:t>
            </a:r>
          </a:p>
          <a:p>
            <a:pPr algn="just"/>
            <a:endParaRPr lang="ca-ES" sz="1600" dirty="0"/>
          </a:p>
          <a:p>
            <a:pPr algn="just"/>
            <a:endParaRPr lang="ca-ES" sz="1600" dirty="0">
              <a:solidFill>
                <a:srgbClr val="000000"/>
              </a:solidFill>
              <a:latin typeface="Helvetica Neue" panose="02000503000000020004" pitchFamily="2" charset="0"/>
            </a:endParaRPr>
          </a:p>
          <a:p>
            <a:pPr algn="just"/>
            <a:endParaRPr lang="ca-ES" sz="1600" dirty="0"/>
          </a:p>
        </p:txBody>
      </p:sp>
    </p:spTree>
    <p:extLst>
      <p:ext uri="{BB962C8B-B14F-4D97-AF65-F5344CB8AC3E}">
        <p14:creationId xmlns:p14="http://schemas.microsoft.com/office/powerpoint/2010/main" val="3235308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F8E697-3086-9247-A07A-41032E69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EBEBEB"/>
                </a:solidFill>
              </a:rPr>
              <a:t>Full de Ruta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AF5615E-8BA9-4702-9F4A-5A15E7CDC2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39050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284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75BBE-4F40-3A4A-ABA5-1A776FEF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974915" cy="3329581"/>
          </a:xfrm>
        </p:spPr>
        <p:txBody>
          <a:bodyPr>
            <a:normAutofit fontScale="90000"/>
          </a:bodyPr>
          <a:lstStyle/>
          <a:p>
            <a:br>
              <a:rPr lang="ca-ES" dirty="0"/>
            </a:br>
            <a:r>
              <a:rPr lang="ca-ES" dirty="0"/>
              <a:t>4. Anàlisi: DAFO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9492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5">
            <a:extLst>
              <a:ext uri="{FF2B5EF4-FFF2-40B4-BE49-F238E27FC236}">
                <a16:creationId xmlns:a16="http://schemas.microsoft.com/office/drawing/2014/main" id="{C9ECDD5C-152A-4CC7-8333-0F367B3A6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F5C92A3-369B-43F3-BDCE-E560B1B0E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70" name="Oval 69">
            <a:extLst>
              <a:ext uri="{FF2B5EF4-FFF2-40B4-BE49-F238E27FC236}">
                <a16:creationId xmlns:a16="http://schemas.microsoft.com/office/drawing/2014/main" id="{AEBE9F1A-B38D-446E-83AE-14B17CE77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915B5014-A7EC-4BA6-9C83-8840CF81D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022C43AB-86D7-420D-8AD7-DC0A15FDD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5E3EB826-A471-488F-9E8A-D65528A3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FB3CEA1-88D9-42FB-88ED-1E9807FE6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A6C928E-4252-4F33-8C34-E50A12A3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1" name="Marcador de contenido 8">
            <a:extLst>
              <a:ext uri="{FF2B5EF4-FFF2-40B4-BE49-F238E27FC236}">
                <a16:creationId xmlns:a16="http://schemas.microsoft.com/office/drawing/2014/main" id="{F38211FA-BDE3-4504-8DBB-052E6D16D2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409370"/>
              </p:ext>
            </p:extLst>
          </p:nvPr>
        </p:nvGraphicFramePr>
        <p:xfrm>
          <a:off x="646111" y="993228"/>
          <a:ext cx="10736592" cy="5290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AB21E1C5-7E4F-E141-8133-98E9C4AE3FDB}"/>
              </a:ext>
            </a:extLst>
          </p:cNvPr>
          <p:cNvSpPr txBox="1"/>
          <p:nvPr/>
        </p:nvSpPr>
        <p:spPr>
          <a:xfrm>
            <a:off x="2897780" y="604141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>
                <a:solidFill>
                  <a:schemeClr val="bg1"/>
                </a:solidFill>
              </a:rPr>
              <a:t>CORREGIR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CC8AFF4-DD9B-F84F-BC83-C605DDBDABD3}"/>
              </a:ext>
            </a:extLst>
          </p:cNvPr>
          <p:cNvSpPr txBox="1"/>
          <p:nvPr/>
        </p:nvSpPr>
        <p:spPr>
          <a:xfrm>
            <a:off x="2921590" y="3905114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>
                <a:solidFill>
                  <a:schemeClr val="bg1"/>
                </a:solidFill>
              </a:rPr>
              <a:t>MANTENIR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0A7A812-81A8-4E4A-8FFC-AE1A90E3561E}"/>
              </a:ext>
            </a:extLst>
          </p:cNvPr>
          <p:cNvSpPr txBox="1"/>
          <p:nvPr/>
        </p:nvSpPr>
        <p:spPr>
          <a:xfrm>
            <a:off x="7671456" y="3950166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>
                <a:solidFill>
                  <a:schemeClr val="bg1"/>
                </a:solidFill>
              </a:rPr>
              <a:t>EXPLOTAR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409243E-A412-5948-924D-450F2E508699}"/>
              </a:ext>
            </a:extLst>
          </p:cNvPr>
          <p:cNvSpPr txBox="1"/>
          <p:nvPr/>
        </p:nvSpPr>
        <p:spPr>
          <a:xfrm>
            <a:off x="7667127" y="621771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>
                <a:solidFill>
                  <a:schemeClr val="bg1"/>
                </a:solidFill>
              </a:rPr>
              <a:t>AFRONTAR</a:t>
            </a:r>
          </a:p>
        </p:txBody>
      </p:sp>
    </p:spTree>
    <p:extLst>
      <p:ext uri="{BB962C8B-B14F-4D97-AF65-F5344CB8AC3E}">
        <p14:creationId xmlns:p14="http://schemas.microsoft.com/office/powerpoint/2010/main" val="3920277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813259-273E-9747-ABA4-7B4E97EAD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EBEBEB"/>
                </a:solidFill>
              </a:rPr>
              <a:t>Debilitats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18" name="Marcador de contenido 8">
            <a:extLst>
              <a:ext uri="{FF2B5EF4-FFF2-40B4-BE49-F238E27FC236}">
                <a16:creationId xmlns:a16="http://schemas.microsoft.com/office/drawing/2014/main" id="{6EF21FC0-7EFB-4C2B-B256-27A8644A88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652522"/>
              </p:ext>
            </p:extLst>
          </p:nvPr>
        </p:nvGraphicFramePr>
        <p:xfrm>
          <a:off x="409904" y="2556468"/>
          <a:ext cx="11497006" cy="4094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892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2">
            <a:extLst>
              <a:ext uri="{FF2B5EF4-FFF2-40B4-BE49-F238E27FC236}">
                <a16:creationId xmlns:a16="http://schemas.microsoft.com/office/drawing/2014/main" id="{14A2F755-5219-4C4E-9378-2C80BB08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BA042B41-CFBF-4E11-965F-B1906826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D9FFD70-7E69-43F7-BAFF-08A75B3AE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813259-273E-9747-ABA4-7B4E97EAD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EBEBEB"/>
                </a:solidFill>
              </a:rPr>
              <a:t>Amenaces</a:t>
            </a:r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A87AD7E-457F-4836-8DDE-FFE0F0093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graphicFrame>
        <p:nvGraphicFramePr>
          <p:cNvPr id="10" name="Marcador de contenido 8">
            <a:extLst>
              <a:ext uri="{FF2B5EF4-FFF2-40B4-BE49-F238E27FC236}">
                <a16:creationId xmlns:a16="http://schemas.microsoft.com/office/drawing/2014/main" id="{2D2EB3F2-D1F1-6D42-92E4-A41BF2341D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716850"/>
              </p:ext>
            </p:extLst>
          </p:nvPr>
        </p:nvGraphicFramePr>
        <p:xfrm>
          <a:off x="1008992" y="2398812"/>
          <a:ext cx="10137227" cy="4254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8675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813259-273E-9747-ABA4-7B4E97EAD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EBEBEB"/>
                </a:solidFill>
              </a:rPr>
              <a:t>Fortaleses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17" name="Marcador de contenido 8">
            <a:extLst>
              <a:ext uri="{FF2B5EF4-FFF2-40B4-BE49-F238E27FC236}">
                <a16:creationId xmlns:a16="http://schemas.microsoft.com/office/drawing/2014/main" id="{1A4302C6-5EAA-284D-82AC-2CCB0E8994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319162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294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813259-273E-9747-ABA4-7B4E97EAD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EBEBEB"/>
                </a:solidFill>
              </a:rPr>
              <a:t>Oportunitats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Marcador de contenido 8">
            <a:extLst>
              <a:ext uri="{FF2B5EF4-FFF2-40B4-BE49-F238E27FC236}">
                <a16:creationId xmlns:a16="http://schemas.microsoft.com/office/drawing/2014/main" id="{B0F24FB6-415D-A84D-B390-ACACC25E59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814219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945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813259-273E-9747-ABA4-7B4E97EAD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EBEBEB"/>
                </a:solidFill>
              </a:rPr>
              <a:t>DAFO-CAME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3C35EB5A-8377-5D4C-9D9C-EF6FD1A3C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884250"/>
              </p:ext>
            </p:extLst>
          </p:nvPr>
        </p:nvGraphicFramePr>
        <p:xfrm>
          <a:off x="648313" y="1947758"/>
          <a:ext cx="10895372" cy="474575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359721">
                  <a:extLst>
                    <a:ext uri="{9D8B030D-6E8A-4147-A177-3AD203B41FA5}">
                      <a16:colId xmlns:a16="http://schemas.microsoft.com/office/drawing/2014/main" val="905525154"/>
                    </a:ext>
                  </a:extLst>
                </a:gridCol>
                <a:gridCol w="3920421">
                  <a:extLst>
                    <a:ext uri="{9D8B030D-6E8A-4147-A177-3AD203B41FA5}">
                      <a16:colId xmlns:a16="http://schemas.microsoft.com/office/drawing/2014/main" val="2599351093"/>
                    </a:ext>
                  </a:extLst>
                </a:gridCol>
                <a:gridCol w="3615230">
                  <a:extLst>
                    <a:ext uri="{9D8B030D-6E8A-4147-A177-3AD203B41FA5}">
                      <a16:colId xmlns:a16="http://schemas.microsoft.com/office/drawing/2014/main" val="2314098554"/>
                    </a:ext>
                  </a:extLst>
                </a:gridCol>
              </a:tblGrid>
              <a:tr h="455432">
                <a:tc>
                  <a:txBody>
                    <a:bodyPr/>
                    <a:lstStyle/>
                    <a:p>
                      <a:pPr algn="ctr"/>
                      <a:endParaRPr lang="ca-E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03507" marR="103507" marT="51754" marB="51754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a-ES" sz="2000" dirty="0">
                          <a:solidFill>
                            <a:schemeClr val="tx1"/>
                          </a:solidFill>
                        </a:rPr>
                        <a:t>ANÀLISI INTERN </a:t>
                      </a:r>
                    </a:p>
                  </a:txBody>
                  <a:tcPr marL="103507" marR="103507" marT="51754" marB="5175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78183"/>
                  </a:ext>
                </a:extLst>
              </a:tr>
              <a:tr h="85242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b="1" dirty="0">
                          <a:solidFill>
                            <a:schemeClr val="tx1"/>
                          </a:solidFill>
                        </a:rPr>
                        <a:t>ANÀLISI EXTERN</a:t>
                      </a:r>
                    </a:p>
                  </a:txBody>
                  <a:tcPr marL="103507" marR="103507" marT="51754" marB="5175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800" b="1" dirty="0"/>
                        <a:t>FORTALESES</a:t>
                      </a:r>
                    </a:p>
                  </a:txBody>
                  <a:tcPr marL="103507" marR="103507" marT="51754" marB="5175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800" b="1" dirty="0"/>
                        <a:t>DEBILITATS</a:t>
                      </a:r>
                    </a:p>
                  </a:txBody>
                  <a:tcPr marL="103507" marR="103507" marT="51754" marB="51754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75155"/>
                  </a:ext>
                </a:extLst>
              </a:tr>
              <a:tr h="1253383">
                <a:tc>
                  <a:txBody>
                    <a:bodyPr/>
                    <a:lstStyle/>
                    <a:p>
                      <a:pPr algn="ctr"/>
                      <a:r>
                        <a:rPr lang="ca-ES" sz="1800" b="1" dirty="0"/>
                        <a:t>OPORTUNITATS</a:t>
                      </a:r>
                    </a:p>
                  </a:txBody>
                  <a:tcPr marL="103507" marR="103507" marT="51754" marB="5175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1" dirty="0"/>
                        <a:t>OFENSIVES</a:t>
                      </a:r>
                    </a:p>
                    <a:p>
                      <a:r>
                        <a:rPr lang="ca-ES" sz="2000" dirty="0"/>
                        <a:t>- Reduir la segregació i la  desigualtat.</a:t>
                      </a:r>
                    </a:p>
                    <a:p>
                      <a:r>
                        <a:rPr lang="ca-ES" sz="2000" dirty="0"/>
                        <a:t>- Millorar la coordinació  i generar projectes transversals.</a:t>
                      </a:r>
                    </a:p>
                  </a:txBody>
                  <a:tcPr marL="103507" marR="103507" marT="51754" marB="51754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1" dirty="0"/>
                        <a:t>REORIENTACIÓ</a:t>
                      </a:r>
                    </a:p>
                    <a:p>
                      <a:r>
                        <a:rPr lang="ca-ES" sz="2000" dirty="0"/>
                        <a:t>- Afavorir contacte entre comunitats diverses.</a:t>
                      </a:r>
                    </a:p>
                    <a:p>
                      <a:r>
                        <a:rPr lang="ca-ES" sz="2000" dirty="0"/>
                        <a:t>- Facilitat tasca i escoltar a tècnics i tècniques.</a:t>
                      </a:r>
                    </a:p>
                  </a:txBody>
                  <a:tcPr marL="103507" marR="103507" marT="51754" marB="51754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70682777"/>
                  </a:ext>
                </a:extLst>
              </a:tr>
              <a:tr h="1386997">
                <a:tc>
                  <a:txBody>
                    <a:bodyPr/>
                    <a:lstStyle/>
                    <a:p>
                      <a:pPr algn="ctr"/>
                      <a:r>
                        <a:rPr lang="ca-ES" sz="1800" b="1" dirty="0"/>
                        <a:t>AMENACES</a:t>
                      </a:r>
                    </a:p>
                  </a:txBody>
                  <a:tcPr marL="103507" marR="103507" marT="51754" marB="5175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1" dirty="0"/>
                        <a:t>DEFENSIVES</a:t>
                      </a:r>
                    </a:p>
                    <a:p>
                      <a:r>
                        <a:rPr lang="ca-ES" sz="2000" dirty="0"/>
                        <a:t>- Millorar l’atenció a les persones.</a:t>
                      </a:r>
                    </a:p>
                    <a:p>
                      <a:r>
                        <a:rPr lang="ca-ES" sz="2000" dirty="0"/>
                        <a:t>- Ampliar el treball comunitari al conjunt de la ciutat.</a:t>
                      </a:r>
                    </a:p>
                  </a:txBody>
                  <a:tcPr marL="103507" marR="103507" marT="51754" marB="51754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1" dirty="0"/>
                        <a:t>SUPERVIVÈNCIA</a:t>
                      </a:r>
                    </a:p>
                    <a:p>
                      <a:r>
                        <a:rPr lang="ca-ES" sz="2000" dirty="0"/>
                        <a:t> - Educació i conscienciació.</a:t>
                      </a:r>
                    </a:p>
                    <a:p>
                      <a:r>
                        <a:rPr lang="ca-ES" sz="2000" dirty="0"/>
                        <a:t>- Manteniment de serveis actuals.</a:t>
                      </a:r>
                    </a:p>
                  </a:txBody>
                  <a:tcPr marL="103507" marR="103507" marT="51754" marB="51754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77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629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75BBE-4F40-3A4A-ABA5-1A776FEF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974915" cy="3329581"/>
          </a:xfrm>
        </p:spPr>
        <p:txBody>
          <a:bodyPr>
            <a:normAutofit/>
          </a:bodyPr>
          <a:lstStyle/>
          <a:p>
            <a:br>
              <a:rPr lang="ca-ES" sz="6700"/>
            </a:br>
            <a:r>
              <a:rPr lang="ca-ES" sz="6700"/>
              <a:t>5. Conclusions i Recomanacions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5768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ca-ES">
                <a:solidFill>
                  <a:srgbClr val="FFFFFF"/>
                </a:solidFill>
              </a:rPr>
              <a:t>Conclusions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913" y="1645920"/>
            <a:ext cx="6547944" cy="5085956"/>
          </a:xfrm>
        </p:spPr>
        <p:txBody>
          <a:bodyPr>
            <a:normAutofit/>
          </a:bodyPr>
          <a:lstStyle/>
          <a:p>
            <a:r>
              <a:rPr lang="ca-ES" sz="2800" dirty="0"/>
              <a:t>Convivència element on hi han moltes variables en joc:</a:t>
            </a:r>
          </a:p>
          <a:p>
            <a:pPr lvl="1"/>
            <a:r>
              <a:rPr lang="ca-ES" sz="2400" dirty="0"/>
              <a:t>La qüestió de la seguretat és solament un element més, no s’han d’oblidar les diferents situacions que afecten a grups específics com dones, persones </a:t>
            </a:r>
            <a:r>
              <a:rPr lang="ca-ES" sz="2400" dirty="0" err="1"/>
              <a:t>racialitzades</a:t>
            </a:r>
            <a:r>
              <a:rPr lang="ca-ES" sz="2400" dirty="0"/>
              <a:t>, joves, persones grans, persones amb mobilitat reduïda o amb diversitat funcional.</a:t>
            </a:r>
          </a:p>
          <a:p>
            <a:pPr lvl="1"/>
            <a:endParaRPr lang="ca-ES" sz="2400" dirty="0"/>
          </a:p>
          <a:p>
            <a:endParaRPr lang="ca-ES" sz="2800" dirty="0"/>
          </a:p>
          <a:p>
            <a:endParaRPr lang="ca-ES" sz="2800" dirty="0"/>
          </a:p>
          <a:p>
            <a:endParaRPr lang="ca-ES" sz="2800" dirty="0"/>
          </a:p>
        </p:txBody>
      </p:sp>
    </p:spTree>
    <p:extLst>
      <p:ext uri="{BB962C8B-B14F-4D97-AF65-F5344CB8AC3E}">
        <p14:creationId xmlns:p14="http://schemas.microsoft.com/office/powerpoint/2010/main" val="2592298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s-ES" dirty="0" err="1">
                <a:solidFill>
                  <a:srgbClr val="FFFFFF"/>
                </a:solidFill>
              </a:rPr>
              <a:t>Conclusions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913" y="1425196"/>
            <a:ext cx="6547944" cy="5085956"/>
          </a:xfrm>
        </p:spPr>
        <p:txBody>
          <a:bodyPr>
            <a:normAutofit/>
          </a:bodyPr>
          <a:lstStyle/>
          <a:p>
            <a:r>
              <a:rPr lang="ca-ES" sz="2800" dirty="0"/>
              <a:t>El nivell de convivència és bo a escala superficial, però apareixen diversos problemes i/o conflictes a mesura que s’aprofundeix:</a:t>
            </a:r>
          </a:p>
          <a:p>
            <a:pPr lvl="1"/>
            <a:r>
              <a:rPr lang="ca-ES" sz="2400" dirty="0"/>
              <a:t>Existència de pols molt localitzats de segregació. S’ha palesat com les situacions de desigualtat estan afectant a la convivència.</a:t>
            </a:r>
          </a:p>
          <a:p>
            <a:pPr lvl="1"/>
            <a:r>
              <a:rPr lang="ca-ES" sz="2400" dirty="0"/>
              <a:t>Ciutat molt diversa on manca la interrelació entre les diferents diversitats.</a:t>
            </a:r>
          </a:p>
          <a:p>
            <a:pPr lvl="1"/>
            <a:endParaRPr lang="ca-ES" sz="2400" dirty="0"/>
          </a:p>
          <a:p>
            <a:endParaRPr lang="ca-ES" sz="2800" dirty="0"/>
          </a:p>
          <a:p>
            <a:endParaRPr lang="ca-ES" sz="2800" dirty="0"/>
          </a:p>
          <a:p>
            <a:endParaRPr lang="ca-ES" sz="2800" dirty="0"/>
          </a:p>
        </p:txBody>
      </p:sp>
    </p:spTree>
    <p:extLst>
      <p:ext uri="{BB962C8B-B14F-4D97-AF65-F5344CB8AC3E}">
        <p14:creationId xmlns:p14="http://schemas.microsoft.com/office/powerpoint/2010/main" val="3768321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75BBE-4F40-3A4A-ABA5-1A776FEF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974915" cy="3329581"/>
          </a:xfrm>
        </p:spPr>
        <p:txBody>
          <a:bodyPr>
            <a:normAutofit/>
          </a:bodyPr>
          <a:lstStyle/>
          <a:p>
            <a:br>
              <a:rPr lang="ca-ES" dirty="0"/>
            </a:br>
            <a:r>
              <a:rPr lang="ca-ES" dirty="0"/>
              <a:t>1. Introducció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4435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s-ES" dirty="0" err="1">
                <a:solidFill>
                  <a:srgbClr val="FFFFFF"/>
                </a:solidFill>
              </a:rPr>
              <a:t>Conclusions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220248"/>
            <a:ext cx="5919503" cy="52120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a-ES" sz="2400" dirty="0"/>
          </a:p>
          <a:p>
            <a:r>
              <a:rPr lang="ca-ES" sz="2800" dirty="0"/>
              <a:t>La manca de coordinació i espais de trobada entre diferents departaments dificulta la generació d’actuacions i diagnosis conjuntes.</a:t>
            </a:r>
          </a:p>
          <a:p>
            <a:endParaRPr lang="ca-ES" sz="2800" dirty="0"/>
          </a:p>
          <a:p>
            <a:r>
              <a:rPr lang="ca-ES" sz="2800" b="1" dirty="0">
                <a:solidFill>
                  <a:schemeClr val="accent4"/>
                </a:solidFill>
              </a:rPr>
              <a:t>És necessari posar en valor l’experiència de tècnics i tècniques que compten amb una dilatada experiència.</a:t>
            </a:r>
          </a:p>
          <a:p>
            <a:endParaRPr lang="ca-ES" sz="2800" b="1" dirty="0">
              <a:solidFill>
                <a:schemeClr val="accent4"/>
              </a:solidFill>
            </a:endParaRPr>
          </a:p>
          <a:p>
            <a:r>
              <a:rPr lang="ca-ES" sz="2800" dirty="0"/>
              <a:t>El civisme no ha de basar-se tant en el pol punitiu sinó en l’educatiu. Tampoc pot estar encaminat únicament cap a una part de la població.</a:t>
            </a:r>
          </a:p>
          <a:p>
            <a:endParaRPr lang="ca-ES" sz="2400" dirty="0"/>
          </a:p>
          <a:p>
            <a:endParaRPr lang="ca-ES" sz="2400" dirty="0"/>
          </a:p>
          <a:p>
            <a:endParaRPr lang="ca-ES" sz="2400" dirty="0"/>
          </a:p>
          <a:p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2108746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9" y="1645920"/>
            <a:ext cx="3923774" cy="4470821"/>
          </a:xfrm>
        </p:spPr>
        <p:txBody>
          <a:bodyPr>
            <a:normAutofit/>
          </a:bodyPr>
          <a:lstStyle/>
          <a:p>
            <a:pPr algn="r"/>
            <a:r>
              <a:rPr lang="es-ES" sz="3600" dirty="0" err="1">
                <a:solidFill>
                  <a:srgbClr val="FFFFFF"/>
                </a:solidFill>
              </a:rPr>
              <a:t>Recomanacions</a:t>
            </a:r>
            <a:endParaRPr lang="es-ES" sz="36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481328"/>
            <a:ext cx="6478139" cy="5047488"/>
          </a:xfrm>
        </p:spPr>
        <p:txBody>
          <a:bodyPr>
            <a:normAutofit lnSpcReduction="10000"/>
          </a:bodyPr>
          <a:lstStyle/>
          <a:p>
            <a:r>
              <a:rPr lang="ca-ES" sz="2800" b="1" dirty="0">
                <a:solidFill>
                  <a:schemeClr val="accent5"/>
                </a:solidFill>
              </a:rPr>
              <a:t>1. Fomentar el treball </a:t>
            </a:r>
            <a:r>
              <a:rPr lang="ca-ES" sz="2800" b="1" dirty="0" err="1">
                <a:solidFill>
                  <a:schemeClr val="accent5"/>
                </a:solidFill>
              </a:rPr>
              <a:t>interdepartamental</a:t>
            </a:r>
            <a:r>
              <a:rPr lang="ca-ES" sz="2800" b="1" dirty="0">
                <a:solidFill>
                  <a:schemeClr val="accent5"/>
                </a:solidFill>
              </a:rPr>
              <a:t> en matèria de convivència</a:t>
            </a:r>
          </a:p>
          <a:p>
            <a:pPr lvl="1"/>
            <a:r>
              <a:rPr lang="ca-ES" sz="2200" b="1" dirty="0"/>
              <a:t>La creació de grups de treball específics  i un pacte de govern per la convivència que permeti espais de trobada i l’agilització de la coordinació.</a:t>
            </a:r>
          </a:p>
          <a:p>
            <a:pPr lvl="1"/>
            <a:r>
              <a:rPr lang="ca-ES" sz="2200" b="1" dirty="0"/>
              <a:t>Resulta necessari facilitar la tasca de tècnics i tècniques a través del foment de la coordinació entre departaments.</a:t>
            </a:r>
          </a:p>
          <a:p>
            <a:pPr lvl="1"/>
            <a:r>
              <a:rPr lang="ca-ES" sz="2200" b="1" dirty="0"/>
              <a:t>La reducció de la burocratització o el reforç de la plantilla en aquest camp milloraria la capacitat, la dedicació i la tasca dels i les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3079248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15" y="1645920"/>
            <a:ext cx="3908008" cy="4470821"/>
          </a:xfrm>
        </p:spPr>
        <p:txBody>
          <a:bodyPr>
            <a:normAutofit/>
          </a:bodyPr>
          <a:lstStyle/>
          <a:p>
            <a:pPr algn="r"/>
            <a:r>
              <a:rPr lang="es-ES" sz="3600" dirty="0" err="1">
                <a:solidFill>
                  <a:srgbClr val="FFFFFF"/>
                </a:solidFill>
              </a:rPr>
              <a:t>Recomanacions</a:t>
            </a:r>
            <a:endParaRPr lang="es-ES" sz="29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6462374" cy="4470821"/>
          </a:xfrm>
        </p:spPr>
        <p:txBody>
          <a:bodyPr>
            <a:normAutofit lnSpcReduction="10000"/>
          </a:bodyPr>
          <a:lstStyle/>
          <a:p>
            <a:r>
              <a:rPr lang="ca-ES" sz="2800" b="1" dirty="0">
                <a:solidFill>
                  <a:schemeClr val="accent5"/>
                </a:solidFill>
              </a:rPr>
              <a:t>2. Incorporar la figura del mediador comunitari</a:t>
            </a:r>
            <a:endParaRPr lang="ca-ES" sz="2800" b="1" dirty="0"/>
          </a:p>
          <a:p>
            <a:pPr lvl="1"/>
            <a:r>
              <a:rPr lang="ca-ES" sz="2200" b="1" dirty="0"/>
              <a:t>Una figura que faciliti la resolució de conflictes a barris i carrers, al mateix temps que trasllada les necessitats, dificultats i problemàtiques en matèria de convivència presents a la ciutat.</a:t>
            </a:r>
          </a:p>
          <a:p>
            <a:pPr lvl="1"/>
            <a:r>
              <a:rPr lang="ca-ES" sz="2200" b="1" dirty="0"/>
              <a:t>Aquesta figura hauria de ser exercida per persones diverses en edat, origen i gènere, principalment, i que puguin ser reconegudes per part de la comunitat on treballin.</a:t>
            </a:r>
          </a:p>
        </p:txBody>
      </p:sp>
    </p:spTree>
    <p:extLst>
      <p:ext uri="{BB962C8B-B14F-4D97-AF65-F5344CB8AC3E}">
        <p14:creationId xmlns:p14="http://schemas.microsoft.com/office/powerpoint/2010/main" val="1696867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15" y="1645920"/>
            <a:ext cx="3908008" cy="4470821"/>
          </a:xfrm>
        </p:spPr>
        <p:txBody>
          <a:bodyPr>
            <a:normAutofit/>
          </a:bodyPr>
          <a:lstStyle/>
          <a:p>
            <a:pPr algn="r"/>
            <a:r>
              <a:rPr lang="es-ES" sz="3600" dirty="0" err="1">
                <a:solidFill>
                  <a:srgbClr val="FFFFFF"/>
                </a:solidFill>
              </a:rPr>
              <a:t>Recomanacions</a:t>
            </a:r>
            <a:endParaRPr lang="es-ES" sz="29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220248"/>
            <a:ext cx="6462374" cy="5432800"/>
          </a:xfrm>
        </p:spPr>
        <p:txBody>
          <a:bodyPr>
            <a:normAutofit/>
          </a:bodyPr>
          <a:lstStyle/>
          <a:p>
            <a:r>
              <a:rPr lang="ca-ES" sz="2800" b="1" dirty="0">
                <a:solidFill>
                  <a:schemeClr val="accent5"/>
                </a:solidFill>
              </a:rPr>
              <a:t>3. Generar un sistema per a la recollida eficaç de dades</a:t>
            </a:r>
          </a:p>
          <a:p>
            <a:pPr lvl="1"/>
            <a:r>
              <a:rPr lang="ca-ES" sz="2200" b="1" dirty="0"/>
              <a:t>La recollida de dades de forma sistematitzada al llarg del temps permet la realització de diagnosis profundes que faciliten la implementació i millora de polítiques socials.</a:t>
            </a:r>
          </a:p>
          <a:p>
            <a:pPr lvl="1"/>
            <a:r>
              <a:rPr lang="ca-ES" sz="2200" b="1" dirty="0"/>
              <a:t>Recomanem que s’opti per la recollida sistematitzada d’unes variables que permetin la millora de les diagnosis. Aquestes haurien de ser públiques per facilitar la transparència i la millora del coneixement de les diferents realitats socials de la ciutat.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3589938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83" y="1645920"/>
            <a:ext cx="3939539" cy="4470821"/>
          </a:xfrm>
        </p:spPr>
        <p:txBody>
          <a:bodyPr>
            <a:normAutofit/>
          </a:bodyPr>
          <a:lstStyle/>
          <a:p>
            <a:pPr algn="r"/>
            <a:r>
              <a:rPr lang="es-ES" sz="3600" dirty="0" err="1">
                <a:solidFill>
                  <a:srgbClr val="FFFFFF"/>
                </a:solidFill>
              </a:rPr>
              <a:t>Recomanacions</a:t>
            </a:r>
            <a:endParaRPr lang="es-ES" sz="36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ca-ES" sz="2800" b="1" dirty="0">
                <a:solidFill>
                  <a:schemeClr val="accent5"/>
                </a:solidFill>
              </a:rPr>
              <a:t>Al seu temps...</a:t>
            </a:r>
          </a:p>
          <a:p>
            <a:pPr marL="0" indent="0">
              <a:buNone/>
            </a:pPr>
            <a:endParaRPr lang="ca-ES" dirty="0"/>
          </a:p>
          <a:p>
            <a:pPr lvl="1"/>
            <a:r>
              <a:rPr lang="ca-ES" sz="2200" b="1" dirty="0"/>
              <a:t>Treballar entre diferents agents socials per trobar solucions als problemes de desigualtat i exclusió més severs existents a la ciutat.</a:t>
            </a:r>
          </a:p>
          <a:p>
            <a:pPr lvl="1"/>
            <a:r>
              <a:rPr lang="ca-ES" sz="2200" b="1" dirty="0"/>
              <a:t>Millorar les condicions higièniques de la ciutat</a:t>
            </a:r>
          </a:p>
          <a:p>
            <a:pPr lvl="1"/>
            <a:r>
              <a:rPr lang="ca-ES" sz="2200" b="1" dirty="0"/>
              <a:t>Continuar amb les diferents campanyes de conscienciació sobre la diversitat. </a:t>
            </a:r>
          </a:p>
        </p:txBody>
      </p:sp>
    </p:spTree>
    <p:extLst>
      <p:ext uri="{BB962C8B-B14F-4D97-AF65-F5344CB8AC3E}">
        <p14:creationId xmlns:p14="http://schemas.microsoft.com/office/powerpoint/2010/main" val="3703133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75BBE-4F40-3A4A-ABA5-1A776FEF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974915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br>
              <a:rPr lang="ca-ES" dirty="0"/>
            </a:br>
            <a:r>
              <a:rPr lang="ca-ES" dirty="0"/>
              <a:t>6. Perspectives de Futur</a:t>
            </a:r>
            <a:endParaRPr lang="ca-E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676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64E97-CF55-BB4A-B327-86B16969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899" y="351118"/>
            <a:ext cx="5279417" cy="931582"/>
          </a:xfrm>
        </p:spPr>
        <p:txBody>
          <a:bodyPr>
            <a:normAutofit/>
          </a:bodyPr>
          <a:lstStyle/>
          <a:p>
            <a:pPr algn="r"/>
            <a:r>
              <a:rPr lang="ca-ES" sz="3600" dirty="0">
                <a:solidFill>
                  <a:srgbClr val="FFFFFF"/>
                </a:solidFill>
              </a:rPr>
              <a:t>Perspectives de Futur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C12A9-B7D5-274F-A327-449D373C86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a-ES" b="1" dirty="0"/>
              <a:t>2021</a:t>
            </a:r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EDEA63FE-7BA8-0840-9262-771F9D2F0C19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ca-E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/>
              <a:t>Constitució del Task Force sobre Convivència a Lleida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/>
              <a:t>Disseny Observatori Convivència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/>
              <a:t>Recerca-Acció Pilot al Centre Històric de Lleida</a:t>
            </a:r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56A3F5B2-4F76-0D45-9DD7-C79281154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b="1" dirty="0"/>
              <a:t>2022</a:t>
            </a:r>
          </a:p>
        </p:txBody>
      </p:sp>
      <p:sp>
        <p:nvSpPr>
          <p:cNvPr id="24" name="Marcador de texto 23">
            <a:extLst>
              <a:ext uri="{FF2B5EF4-FFF2-40B4-BE49-F238E27FC236}">
                <a16:creationId xmlns:a16="http://schemas.microsoft.com/office/drawing/2014/main" id="{47CFEB59-E810-DA4D-8DE7-AFD2CAF1CFF1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 lnSpcReduction="10000"/>
          </a:bodyPr>
          <a:lstStyle/>
          <a:p>
            <a:endParaRPr lang="ca-E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000"/>
              <a:t>Diagnòstic Task Force sobre Convivència a Lleida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000"/>
              <a:t>Base de Dades Observatori Convivència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000"/>
              <a:t>Rèplica Recerca-Acció en altres barris de Lleida</a:t>
            </a:r>
          </a:p>
          <a:p>
            <a:endParaRPr lang="ca-ES"/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895587A2-E3E2-4641-BFA5-E9F941255A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b="1" dirty="0"/>
              <a:t>2023</a:t>
            </a:r>
          </a:p>
        </p:txBody>
      </p:sp>
      <p:sp>
        <p:nvSpPr>
          <p:cNvPr id="25" name="Marcador de texto 24">
            <a:extLst>
              <a:ext uri="{FF2B5EF4-FFF2-40B4-BE49-F238E27FC236}">
                <a16:creationId xmlns:a16="http://schemas.microsoft.com/office/drawing/2014/main" id="{0D8A2DAA-C97E-D544-8EC5-792615DDB24B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 lnSpcReduction="10000"/>
          </a:bodyPr>
          <a:lstStyle/>
          <a:p>
            <a:endParaRPr lang="ca-E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000"/>
              <a:t>Debat Diagnòstic Task Force sobre Convivència a Lleida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000"/>
              <a:t>Posada en Marxa Observatori Convivència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000" cap="all"/>
              <a:t>Congrés Ciutadà: Viure i conviure a Lleida</a:t>
            </a:r>
          </a:p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1546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06BB06-6C9C-0F45-8E1E-7692A25C7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ca-ES">
                <a:solidFill>
                  <a:srgbClr val="FFFFFF"/>
                </a:solidFill>
              </a:rPr>
              <a:t>Presentació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4FB787-D608-A14C-A1B3-77973C5FC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8" y="2587999"/>
            <a:ext cx="9962324" cy="3428753"/>
          </a:xfrm>
        </p:spPr>
        <p:txBody>
          <a:bodyPr>
            <a:normAutofit fontScale="92500"/>
          </a:bodyPr>
          <a:lstStyle/>
          <a:p>
            <a:pPr algn="just"/>
            <a:r>
              <a:rPr lang="ca-ES" sz="3200" b="1" dirty="0">
                <a:solidFill>
                  <a:schemeClr val="accent5"/>
                </a:solidFill>
              </a:rPr>
              <a:t>Convivència: </a:t>
            </a:r>
            <a:r>
              <a:rPr lang="ca-ES" sz="2400" b="1" dirty="0"/>
              <a:t>forma de relació entre les persones on existeix la voluntat de conviure, respectar-se i interaccionar en un mateix espai. Aquest fet implica tenir present l’existència d’una multiplicitat de situacions socials, polítiques, econòmiques, racials i culturals en constant moviment. La diferència és adoptada com un pol positiu que implica el reconeixement mutu i l’establiment de xarxes i formes de cooperació, reciprocitat, </a:t>
            </a:r>
            <a:r>
              <a:rPr lang="ca-ES" sz="2400" b="1" dirty="0" err="1"/>
              <a:t>corresponsabilitat</a:t>
            </a:r>
            <a:r>
              <a:rPr lang="ca-ES" sz="2400" b="1" dirty="0"/>
              <a:t> i necessitat. Els conflictes i les problemàtiques es resolen de forma comuna, pacífica i dialògica.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1495487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06BB06-6C9C-0F45-8E1E-7692A25C7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EBEBEB"/>
                </a:solidFill>
              </a:rPr>
              <a:t>El triangle de la convivència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D9B2D10D-26FD-214D-AB99-A9B7498DF531}"/>
              </a:ext>
            </a:extLst>
          </p:cNvPr>
          <p:cNvSpPr txBox="1">
            <a:spLocks/>
          </p:cNvSpPr>
          <p:nvPr/>
        </p:nvSpPr>
        <p:spPr>
          <a:xfrm>
            <a:off x="5980207" y="3023924"/>
            <a:ext cx="5479463" cy="3096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ca-ES" sz="3200" b="1" dirty="0">
              <a:solidFill>
                <a:schemeClr val="accent5"/>
              </a:solidFill>
            </a:endParaRPr>
          </a:p>
        </p:txBody>
      </p:sp>
      <p:graphicFrame>
        <p:nvGraphicFramePr>
          <p:cNvPr id="18" name="Marcador de contenido 8">
            <a:extLst>
              <a:ext uri="{FF2B5EF4-FFF2-40B4-BE49-F238E27FC236}">
                <a16:creationId xmlns:a16="http://schemas.microsoft.com/office/drawing/2014/main" id="{ACFEBD3E-0B8E-3C46-AE14-171E51E3E8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251552"/>
              </p:ext>
            </p:extLst>
          </p:nvPr>
        </p:nvGraphicFramePr>
        <p:xfrm>
          <a:off x="6272398" y="2632912"/>
          <a:ext cx="5900474" cy="3658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9" name="Marcador de contenido 8">
            <a:extLst>
              <a:ext uri="{FF2B5EF4-FFF2-40B4-BE49-F238E27FC236}">
                <a16:creationId xmlns:a16="http://schemas.microsoft.com/office/drawing/2014/main" id="{083C896B-8362-6843-A458-23CE54B43F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371385"/>
              </p:ext>
            </p:extLst>
          </p:nvPr>
        </p:nvGraphicFramePr>
        <p:xfrm>
          <a:off x="238554" y="2632912"/>
          <a:ext cx="5479463" cy="3658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27848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75BBE-4F40-3A4A-ABA5-1A776FEF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6974915" cy="3329581"/>
          </a:xfrm>
        </p:spPr>
        <p:txBody>
          <a:bodyPr>
            <a:normAutofit fontScale="90000"/>
          </a:bodyPr>
          <a:lstStyle/>
          <a:p>
            <a:br>
              <a:rPr lang="ca-ES" dirty="0"/>
            </a:br>
            <a:r>
              <a:rPr lang="ca-ES" dirty="0"/>
              <a:t>2. Objectius i Metodologia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0200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FF79AB7-9CCE-B644-87E6-58DDB82E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EBEBEB"/>
                </a:solidFill>
              </a:rPr>
              <a:t>Objectius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176E498-A5B1-409B-BDB1-6CF8DA2603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46128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916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BB20AC-A277-1245-BCEA-41D0A5E1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s-ES">
                <a:solidFill>
                  <a:srgbClr val="FFFFFF"/>
                </a:solidFill>
              </a:rPr>
              <a:t>Reunions i dinàmiques grupals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3AB717-2088-944E-B541-8C2319E43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ca-ES" u="sng" dirty="0"/>
              <a:t>Primera dinàmica:</a:t>
            </a:r>
            <a:r>
              <a:rPr lang="ca-ES" dirty="0"/>
              <a:t>  </a:t>
            </a:r>
          </a:p>
          <a:p>
            <a:pPr lvl="1"/>
            <a:r>
              <a:rPr lang="ca-ES" i="1" dirty="0"/>
              <a:t>Objectius: Conèixer els actors que intervenen en aquest camp.</a:t>
            </a:r>
            <a:endParaRPr lang="es-ES" i="1" dirty="0"/>
          </a:p>
          <a:p>
            <a:pPr marL="0" indent="0">
              <a:buNone/>
            </a:pPr>
            <a:r>
              <a:rPr lang="es-ES" i="1" dirty="0"/>
              <a:t>	- </a:t>
            </a:r>
            <a:r>
              <a:rPr lang="ca-ES" dirty="0"/>
              <a:t>Participants: Tècnics i personal de les diferents regidories de l’Ajuntament de Lleida.</a:t>
            </a:r>
          </a:p>
          <a:p>
            <a:pPr marL="0" indent="0">
              <a:buNone/>
            </a:pPr>
            <a:r>
              <a:rPr lang="ca-ES" dirty="0"/>
              <a:t>	- Membres comissió informativa</a:t>
            </a:r>
            <a:endParaRPr lang="es-ES" i="1" dirty="0"/>
          </a:p>
          <a:p>
            <a:r>
              <a:rPr lang="ca-ES" u="sng" dirty="0"/>
              <a:t>Segona dinàmica:</a:t>
            </a:r>
            <a:r>
              <a:rPr lang="ca-ES" dirty="0"/>
              <a:t> </a:t>
            </a:r>
          </a:p>
          <a:p>
            <a:pPr lvl="1"/>
            <a:r>
              <a:rPr lang="ca-ES" i="1" dirty="0"/>
              <a:t>Objectius: Conèixer  les representacions de la convivència a la ciutat de Lleida des d’una vessant política i institucional.</a:t>
            </a:r>
            <a:endParaRPr lang="es-ES" i="1" dirty="0"/>
          </a:p>
          <a:p>
            <a:pPr marL="0" indent="0">
              <a:buNone/>
            </a:pPr>
            <a:r>
              <a:rPr lang="ca-ES" dirty="0"/>
              <a:t>	- Membres comissió informativa</a:t>
            </a:r>
          </a:p>
        </p:txBody>
      </p:sp>
    </p:spTree>
    <p:extLst>
      <p:ext uri="{BB962C8B-B14F-4D97-AF65-F5344CB8AC3E}">
        <p14:creationId xmlns:p14="http://schemas.microsoft.com/office/powerpoint/2010/main" val="4075929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BB20AC-A277-1245-BCEA-41D0A5E1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ca-ES">
                <a:solidFill>
                  <a:srgbClr val="FFFFFF"/>
                </a:solidFill>
              </a:rPr>
              <a:t>Qüestionari a experts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3AB717-2088-944E-B541-8C2319E43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299076"/>
            <a:ext cx="5919503" cy="507019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a-ES" sz="1900" u="sng" dirty="0"/>
              <a:t>Univers</a:t>
            </a:r>
            <a:r>
              <a:rPr lang="ca-ES" sz="1900" dirty="0"/>
              <a:t>:</a:t>
            </a:r>
            <a:endParaRPr lang="ca-ES" sz="1900" i="1" dirty="0"/>
          </a:p>
          <a:p>
            <a:pPr marL="0" indent="0">
              <a:lnSpc>
                <a:spcPct val="90000"/>
              </a:lnSpc>
              <a:buNone/>
            </a:pPr>
            <a:r>
              <a:rPr lang="ca-ES" sz="1900" dirty="0"/>
              <a:t>	- Tècnics i personal de les diferents regidories de l’Ajuntament de Lleida.</a:t>
            </a:r>
            <a:endParaRPr lang="ca-ES" sz="1900" i="1" dirty="0"/>
          </a:p>
          <a:p>
            <a:pPr marL="0" indent="0">
              <a:lnSpc>
                <a:spcPct val="90000"/>
              </a:lnSpc>
              <a:buNone/>
            </a:pPr>
            <a:r>
              <a:rPr lang="ca-ES" sz="1900" dirty="0"/>
              <a:t>	- Acadèmics de la Universitat de Lleida.</a:t>
            </a:r>
            <a:endParaRPr lang="ca-ES" sz="1900" i="1" dirty="0"/>
          </a:p>
          <a:p>
            <a:pPr marL="0" indent="0">
              <a:lnSpc>
                <a:spcPct val="90000"/>
              </a:lnSpc>
              <a:buNone/>
            </a:pPr>
            <a:r>
              <a:rPr lang="ca-ES" sz="1900" dirty="0"/>
              <a:t>	-  Representat Federació Associacions de Veïns i Veïnes de Lleida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a-ES" sz="1900" dirty="0"/>
              <a:t>	- Representants dels diferents col·lectius religiosos de la ciutat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a-ES" sz="1900" dirty="0"/>
              <a:t>	- Àmbit associatiu</a:t>
            </a:r>
          </a:p>
          <a:p>
            <a:pPr marL="0" indent="0">
              <a:lnSpc>
                <a:spcPct val="90000"/>
              </a:lnSpc>
              <a:buNone/>
            </a:pPr>
            <a:endParaRPr lang="ca-ES" sz="1900" i="1" dirty="0"/>
          </a:p>
          <a:p>
            <a:pPr>
              <a:lnSpc>
                <a:spcPct val="90000"/>
              </a:lnSpc>
            </a:pPr>
            <a:r>
              <a:rPr lang="ca-ES" sz="1900" u="sng" dirty="0"/>
              <a:t>Mostra</a:t>
            </a:r>
            <a:r>
              <a:rPr lang="ca-ES" sz="1900" dirty="0"/>
              <a:t>: 42 participants</a:t>
            </a:r>
          </a:p>
          <a:p>
            <a:pPr>
              <a:lnSpc>
                <a:spcPct val="90000"/>
              </a:lnSpc>
            </a:pPr>
            <a:endParaRPr lang="ca-ES" sz="1900" dirty="0"/>
          </a:p>
          <a:p>
            <a:pPr>
              <a:lnSpc>
                <a:spcPct val="90000"/>
              </a:lnSpc>
            </a:pPr>
            <a:r>
              <a:rPr lang="ca-ES" sz="1900" u="sng" dirty="0"/>
              <a:t>15 preguntes</a:t>
            </a:r>
            <a:r>
              <a:rPr lang="ca-ES" sz="1900" dirty="0"/>
              <a:t>: 6 quantitatives i 9 qualitatives</a:t>
            </a:r>
          </a:p>
          <a:p>
            <a:pPr marL="0" indent="0">
              <a:lnSpc>
                <a:spcPct val="90000"/>
              </a:lnSpc>
              <a:buNone/>
            </a:pPr>
            <a:endParaRPr lang="ca-ES" sz="1900" dirty="0"/>
          </a:p>
          <a:p>
            <a:pPr>
              <a:lnSpc>
                <a:spcPct val="90000"/>
              </a:lnSpc>
            </a:pPr>
            <a:r>
              <a:rPr lang="ca-ES" sz="1900" u="sng" dirty="0"/>
              <a:t>Respostes vàlides</a:t>
            </a:r>
            <a:r>
              <a:rPr lang="ca-ES" sz="1900" dirty="0"/>
              <a:t>: 35</a:t>
            </a:r>
          </a:p>
          <a:p>
            <a:pPr marL="0" indent="0">
              <a:lnSpc>
                <a:spcPct val="90000"/>
              </a:lnSpc>
              <a:buNone/>
            </a:pPr>
            <a:endParaRPr lang="ca-ES" sz="1900" dirty="0"/>
          </a:p>
        </p:txBody>
      </p:sp>
    </p:spTree>
    <p:extLst>
      <p:ext uri="{BB962C8B-B14F-4D97-AF65-F5344CB8AC3E}">
        <p14:creationId xmlns:p14="http://schemas.microsoft.com/office/powerpoint/2010/main" val="2580865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1760</Words>
  <Application>Microsoft Office PowerPoint</Application>
  <PresentationFormat>Pantalla panoràmica</PresentationFormat>
  <Paragraphs>234</Paragraphs>
  <Slides>36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36</vt:i4>
      </vt:variant>
    </vt:vector>
  </HeadingPairs>
  <TitlesOfParts>
    <vt:vector size="42" baseType="lpstr">
      <vt:lpstr>Arial</vt:lpstr>
      <vt:lpstr>Century Gothic</vt:lpstr>
      <vt:lpstr>Helvetica Neue</vt:lpstr>
      <vt:lpstr>Wingdings</vt:lpstr>
      <vt:lpstr>Wingdings 3</vt:lpstr>
      <vt:lpstr>Ion</vt:lpstr>
      <vt:lpstr>Convivència a la ciutat de Lleida Fase I </vt:lpstr>
      <vt:lpstr>Full de Ruta</vt:lpstr>
      <vt:lpstr> 1. Introducció</vt:lpstr>
      <vt:lpstr>Presentació</vt:lpstr>
      <vt:lpstr>El triangle de la convivència</vt:lpstr>
      <vt:lpstr> 2. Objectius i Metodologia</vt:lpstr>
      <vt:lpstr>Objectius</vt:lpstr>
      <vt:lpstr>Reunions i dinàmiques grupals</vt:lpstr>
      <vt:lpstr>Qüestionari a experts</vt:lpstr>
      <vt:lpstr>Entrevistes etnogràfiques</vt:lpstr>
      <vt:lpstr> 3. Resultats</vt:lpstr>
      <vt:lpstr>Percepció de la convivència</vt:lpstr>
      <vt:lpstr>Percepció de la convivència</vt:lpstr>
      <vt:lpstr>Percepció de la convivència</vt:lpstr>
      <vt:lpstr>Comunitat i convivència</vt:lpstr>
      <vt:lpstr>Percepció de la seguretat</vt:lpstr>
      <vt:lpstr>Percepció de la seguretat</vt:lpstr>
      <vt:lpstr>Percepció de les condicions higièniques</vt:lpstr>
      <vt:lpstr>La irrupció de la Covid-19</vt:lpstr>
      <vt:lpstr> 4. Anàlisi: DAFO</vt:lpstr>
      <vt:lpstr>Presentació del PowerPoint</vt:lpstr>
      <vt:lpstr>Debilitats</vt:lpstr>
      <vt:lpstr>Amenaces</vt:lpstr>
      <vt:lpstr>Fortaleses</vt:lpstr>
      <vt:lpstr>Oportunitats</vt:lpstr>
      <vt:lpstr>DAFO-CAME</vt:lpstr>
      <vt:lpstr> 5. Conclusions i Recomanacions</vt:lpstr>
      <vt:lpstr>Conclusions</vt:lpstr>
      <vt:lpstr>Conclusions</vt:lpstr>
      <vt:lpstr>Conclusions</vt:lpstr>
      <vt:lpstr>Recomanacions</vt:lpstr>
      <vt:lpstr>Recomanacions</vt:lpstr>
      <vt:lpstr>Recomanacions</vt:lpstr>
      <vt:lpstr>Recomanacions</vt:lpstr>
      <vt:lpstr> 6. Perspectives de Futur</vt:lpstr>
      <vt:lpstr>Perspectives de Futur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Convivència a la ciutat de Lleida Fase I</dc:title>
  <dc:creator>miquel ubeda</dc:creator>
  <cp:lastModifiedBy>Dolors Ortin Odena</cp:lastModifiedBy>
  <cp:revision>9</cp:revision>
  <dcterms:created xsi:type="dcterms:W3CDTF">2020-12-14T08:03:19Z</dcterms:created>
  <dcterms:modified xsi:type="dcterms:W3CDTF">2020-12-15T12:22:20Z</dcterms:modified>
</cp:coreProperties>
</file>